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ink/ink7.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4" r:id="rId1"/>
  </p:sldMasterIdLst>
  <p:sldIdLst>
    <p:sldId id="256" r:id="rId2"/>
    <p:sldId id="259" r:id="rId3"/>
    <p:sldId id="258" r:id="rId4"/>
    <p:sldId id="262" r:id="rId5"/>
    <p:sldId id="260" r:id="rId6"/>
    <p:sldId id="265" r:id="rId7"/>
    <p:sldId id="266" r:id="rId8"/>
    <p:sldId id="264" r:id="rId9"/>
    <p:sldId id="267" r:id="rId10"/>
    <p:sldId id="25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1CF0"/>
    <a:srgbClr val="9511F0"/>
    <a:srgbClr val="E01CF0"/>
    <a:srgbClr val="BF63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2626"/>
    <p:restoredTop sz="94609"/>
  </p:normalViewPr>
  <p:slideViewPr>
    <p:cSldViewPr snapToGrid="0" snapToObjects="1">
      <p:cViewPr>
        <p:scale>
          <a:sx n="60" d="100"/>
          <a:sy n="60" d="100"/>
        </p:scale>
        <p:origin x="776" y="7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6.svg"/><Relationship Id="rId1" Type="http://schemas.openxmlformats.org/officeDocument/2006/relationships/image" Target="../media/image5.png"/><Relationship Id="rId6" Type="http://schemas.openxmlformats.org/officeDocument/2006/relationships/image" Target="../media/image10.svg"/><Relationship Id="rId5" Type="http://schemas.openxmlformats.org/officeDocument/2006/relationships/image" Target="../media/image9.png"/><Relationship Id="rId10" Type="http://schemas.openxmlformats.org/officeDocument/2006/relationships/image" Target="../media/image14.svg"/><Relationship Id="rId4" Type="http://schemas.openxmlformats.org/officeDocument/2006/relationships/image" Target="../media/image8.svg"/><Relationship Id="rId9"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18/5/colors/Iconchunking_neutralbg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a:alpha val="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365271D-0F0F-4249-AF8C-555F3545547D}" type="doc">
      <dgm:prSet loTypeId="urn:microsoft.com/office/officeart/2018/2/layout/IconVerticalSolidList" loCatId="icon" qsTypeId="urn:microsoft.com/office/officeart/2005/8/quickstyle/simple1" qsCatId="simple" csTypeId="urn:microsoft.com/office/officeart/2018/5/colors/Iconchunking_neutralbg_accent0_3" csCatId="mainScheme" phldr="1"/>
      <dgm:spPr/>
      <dgm:t>
        <a:bodyPr/>
        <a:lstStyle/>
        <a:p>
          <a:endParaRPr lang="en-US"/>
        </a:p>
      </dgm:t>
    </dgm:pt>
    <dgm:pt modelId="{3FCC1AFA-7C79-435C-9AE3-07ED8A90DC1B}">
      <dgm:prSet/>
      <dgm:spPr/>
      <dgm:t>
        <a:bodyPr/>
        <a:lstStyle/>
        <a:p>
          <a:r>
            <a:rPr lang="en-US" b="1" dirty="0"/>
            <a:t>Utilize ETL methods to enable an analysis of epidemic death rates against changes in the stock market closing prices.</a:t>
          </a:r>
          <a:endParaRPr lang="en-US" dirty="0"/>
        </a:p>
      </dgm:t>
    </dgm:pt>
    <dgm:pt modelId="{20E5B48A-ACD9-447A-B2E6-A1F74F7315A9}" type="parTrans" cxnId="{E0E59D3E-99FD-4EC0-B1DF-4C7712473978}">
      <dgm:prSet/>
      <dgm:spPr/>
      <dgm:t>
        <a:bodyPr/>
        <a:lstStyle/>
        <a:p>
          <a:endParaRPr lang="en-US"/>
        </a:p>
      </dgm:t>
    </dgm:pt>
    <dgm:pt modelId="{7A7C00D9-07F5-4117-AF63-168CEA8E8005}" type="sibTrans" cxnId="{E0E59D3E-99FD-4EC0-B1DF-4C7712473978}">
      <dgm:prSet/>
      <dgm:spPr/>
      <dgm:t>
        <a:bodyPr/>
        <a:lstStyle/>
        <a:p>
          <a:endParaRPr lang="en-US"/>
        </a:p>
      </dgm:t>
    </dgm:pt>
    <dgm:pt modelId="{CCDC2FA9-CB17-4147-B61D-C9745313DA03}">
      <dgm:prSet/>
      <dgm:spPr/>
      <dgm:t>
        <a:bodyPr/>
        <a:lstStyle/>
        <a:p>
          <a:r>
            <a:rPr lang="en-US" b="1"/>
            <a:t>Categories of Interest: Deaths, Stock Market Close</a:t>
          </a:r>
          <a:endParaRPr lang="en-US"/>
        </a:p>
      </dgm:t>
    </dgm:pt>
    <dgm:pt modelId="{8FEE91D8-B728-4547-AC48-683314A385C1}" type="parTrans" cxnId="{D5834FF6-72CA-4BFD-B539-81DB76995B3C}">
      <dgm:prSet/>
      <dgm:spPr/>
      <dgm:t>
        <a:bodyPr/>
        <a:lstStyle/>
        <a:p>
          <a:endParaRPr lang="en-US"/>
        </a:p>
      </dgm:t>
    </dgm:pt>
    <dgm:pt modelId="{051B73A0-A0AC-4EF8-8723-72FFE4241467}" type="sibTrans" cxnId="{D5834FF6-72CA-4BFD-B539-81DB76995B3C}">
      <dgm:prSet/>
      <dgm:spPr/>
      <dgm:t>
        <a:bodyPr/>
        <a:lstStyle/>
        <a:p>
          <a:endParaRPr lang="en-US"/>
        </a:p>
      </dgm:t>
    </dgm:pt>
    <dgm:pt modelId="{6DA6A282-CB22-404C-8176-20FD29264BCD}">
      <dgm:prSet/>
      <dgm:spPr/>
      <dgm:t>
        <a:bodyPr/>
        <a:lstStyle/>
        <a:p>
          <a:r>
            <a:rPr lang="en-US" b="1"/>
            <a:t>Variable Types: Rates of Change</a:t>
          </a:r>
          <a:endParaRPr lang="en-US"/>
        </a:p>
      </dgm:t>
    </dgm:pt>
    <dgm:pt modelId="{1471C322-B4D3-4153-980D-9AABC495D1D7}" type="parTrans" cxnId="{EBA3167B-4C12-4613-872D-BD79162C718F}">
      <dgm:prSet/>
      <dgm:spPr/>
      <dgm:t>
        <a:bodyPr/>
        <a:lstStyle/>
        <a:p>
          <a:endParaRPr lang="en-US"/>
        </a:p>
      </dgm:t>
    </dgm:pt>
    <dgm:pt modelId="{55E7611D-F533-47B9-968A-E4160B55824D}" type="sibTrans" cxnId="{EBA3167B-4C12-4613-872D-BD79162C718F}">
      <dgm:prSet/>
      <dgm:spPr/>
      <dgm:t>
        <a:bodyPr/>
        <a:lstStyle/>
        <a:p>
          <a:endParaRPr lang="en-US"/>
        </a:p>
      </dgm:t>
    </dgm:pt>
    <dgm:pt modelId="{6D0C5567-3232-4877-A252-7F19F4D7742B}">
      <dgm:prSet/>
      <dgm:spPr/>
      <dgm:t>
        <a:bodyPr/>
        <a:lstStyle/>
        <a:p>
          <a:r>
            <a:rPr lang="en-US" b="1"/>
            <a:t>Periodicity: Daily</a:t>
          </a:r>
          <a:endParaRPr lang="en-US"/>
        </a:p>
      </dgm:t>
    </dgm:pt>
    <dgm:pt modelId="{D7F9C370-37B6-49B0-8D19-A13E287DFC83}" type="parTrans" cxnId="{7970803E-FD3C-4345-942C-6D69C88E8AAD}">
      <dgm:prSet/>
      <dgm:spPr/>
      <dgm:t>
        <a:bodyPr/>
        <a:lstStyle/>
        <a:p>
          <a:endParaRPr lang="en-US"/>
        </a:p>
      </dgm:t>
    </dgm:pt>
    <dgm:pt modelId="{934350D2-AE8B-42C3-8A12-4B0F1E8C7C78}" type="sibTrans" cxnId="{7970803E-FD3C-4345-942C-6D69C88E8AAD}">
      <dgm:prSet/>
      <dgm:spPr/>
      <dgm:t>
        <a:bodyPr/>
        <a:lstStyle/>
        <a:p>
          <a:endParaRPr lang="en-US"/>
        </a:p>
      </dgm:t>
    </dgm:pt>
    <dgm:pt modelId="{E9D0A9F4-DC50-40DF-AD07-687874622E43}">
      <dgm:prSet/>
      <dgm:spPr/>
      <dgm:t>
        <a:bodyPr/>
        <a:lstStyle/>
        <a:p>
          <a:r>
            <a:rPr lang="en-US" b="1" dirty="0"/>
            <a:t>Time Frames: 3-12 months</a:t>
          </a:r>
          <a:endParaRPr lang="en-US" dirty="0"/>
        </a:p>
      </dgm:t>
    </dgm:pt>
    <dgm:pt modelId="{51C5F09A-862C-4F9C-8808-5C0AE2DBE6D5}" type="parTrans" cxnId="{38E63C54-4DF9-44FB-A735-25DDEB7BF522}">
      <dgm:prSet/>
      <dgm:spPr/>
      <dgm:t>
        <a:bodyPr/>
        <a:lstStyle/>
        <a:p>
          <a:endParaRPr lang="en-US"/>
        </a:p>
      </dgm:t>
    </dgm:pt>
    <dgm:pt modelId="{04B0748E-B057-4C68-9592-42F797F27AD8}" type="sibTrans" cxnId="{38E63C54-4DF9-44FB-A735-25DDEB7BF522}">
      <dgm:prSet/>
      <dgm:spPr/>
      <dgm:t>
        <a:bodyPr/>
        <a:lstStyle/>
        <a:p>
          <a:endParaRPr lang="en-US"/>
        </a:p>
      </dgm:t>
    </dgm:pt>
    <dgm:pt modelId="{09C8D930-8B2F-4C4D-A304-3A582E3BF167}" type="pres">
      <dgm:prSet presAssocID="{4365271D-0F0F-4249-AF8C-555F3545547D}" presName="root" presStyleCnt="0">
        <dgm:presLayoutVars>
          <dgm:dir/>
          <dgm:resizeHandles val="exact"/>
        </dgm:presLayoutVars>
      </dgm:prSet>
      <dgm:spPr/>
    </dgm:pt>
    <dgm:pt modelId="{8361CE7F-9990-4AF4-96DF-E583D52991AD}" type="pres">
      <dgm:prSet presAssocID="{3FCC1AFA-7C79-435C-9AE3-07ED8A90DC1B}" presName="compNode" presStyleCnt="0"/>
      <dgm:spPr/>
    </dgm:pt>
    <dgm:pt modelId="{42460FA5-BE8D-415D-ABC8-8D2C0071EE82}" type="pres">
      <dgm:prSet presAssocID="{3FCC1AFA-7C79-435C-9AE3-07ED8A90DC1B}" presName="bgRect" presStyleLbl="bgShp" presStyleIdx="0" presStyleCnt="5"/>
      <dgm:spPr/>
    </dgm:pt>
    <dgm:pt modelId="{E56B2E6E-9CBD-41E1-BFBC-CDFE3ECB912A}" type="pres">
      <dgm:prSet presAssocID="{3FCC1AFA-7C79-435C-9AE3-07ED8A90DC1B}"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ar Graph with Downward Trend"/>
        </a:ext>
      </dgm:extLst>
    </dgm:pt>
    <dgm:pt modelId="{03151B52-F902-448F-B4B8-FCBFDBD88460}" type="pres">
      <dgm:prSet presAssocID="{3FCC1AFA-7C79-435C-9AE3-07ED8A90DC1B}" presName="spaceRect" presStyleCnt="0"/>
      <dgm:spPr/>
    </dgm:pt>
    <dgm:pt modelId="{62C03A0C-3257-4329-940A-43B66EE87858}" type="pres">
      <dgm:prSet presAssocID="{3FCC1AFA-7C79-435C-9AE3-07ED8A90DC1B}" presName="parTx" presStyleLbl="revTx" presStyleIdx="0" presStyleCnt="5">
        <dgm:presLayoutVars>
          <dgm:chMax val="0"/>
          <dgm:chPref val="0"/>
        </dgm:presLayoutVars>
      </dgm:prSet>
      <dgm:spPr/>
    </dgm:pt>
    <dgm:pt modelId="{4EA8C232-D0EB-46EA-9237-09A68477843B}" type="pres">
      <dgm:prSet presAssocID="{7A7C00D9-07F5-4117-AF63-168CEA8E8005}" presName="sibTrans" presStyleCnt="0"/>
      <dgm:spPr/>
    </dgm:pt>
    <dgm:pt modelId="{5327586A-78C6-4AEA-8ED7-0322735B8120}" type="pres">
      <dgm:prSet presAssocID="{CCDC2FA9-CB17-4147-B61D-C9745313DA03}" presName="compNode" presStyleCnt="0"/>
      <dgm:spPr/>
    </dgm:pt>
    <dgm:pt modelId="{47E0D02C-6256-4898-8940-45E818A2114C}" type="pres">
      <dgm:prSet presAssocID="{CCDC2FA9-CB17-4147-B61D-C9745313DA03}" presName="bgRect" presStyleLbl="bgShp" presStyleIdx="1" presStyleCnt="5"/>
      <dgm:spPr/>
    </dgm:pt>
    <dgm:pt modelId="{A1059AD5-E7BA-470C-9C79-114F531A30BE}" type="pres">
      <dgm:prSet presAssocID="{CCDC2FA9-CB17-4147-B61D-C9745313DA03}"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ownward trend"/>
        </a:ext>
      </dgm:extLst>
    </dgm:pt>
    <dgm:pt modelId="{C9410752-A007-495F-9DFF-4D267EB58707}" type="pres">
      <dgm:prSet presAssocID="{CCDC2FA9-CB17-4147-B61D-C9745313DA03}" presName="spaceRect" presStyleCnt="0"/>
      <dgm:spPr/>
    </dgm:pt>
    <dgm:pt modelId="{8B916C69-84F2-46B1-8714-CF96BB60DB93}" type="pres">
      <dgm:prSet presAssocID="{CCDC2FA9-CB17-4147-B61D-C9745313DA03}" presName="parTx" presStyleLbl="revTx" presStyleIdx="1" presStyleCnt="5">
        <dgm:presLayoutVars>
          <dgm:chMax val="0"/>
          <dgm:chPref val="0"/>
        </dgm:presLayoutVars>
      </dgm:prSet>
      <dgm:spPr/>
    </dgm:pt>
    <dgm:pt modelId="{689BC2B4-3C5E-4B82-901F-258BE99BFA90}" type="pres">
      <dgm:prSet presAssocID="{051B73A0-A0AC-4EF8-8723-72FFE4241467}" presName="sibTrans" presStyleCnt="0"/>
      <dgm:spPr/>
    </dgm:pt>
    <dgm:pt modelId="{F6C11CDA-E3A1-4DA1-ACE8-C773B1B712C6}" type="pres">
      <dgm:prSet presAssocID="{6DA6A282-CB22-404C-8176-20FD29264BCD}" presName="compNode" presStyleCnt="0"/>
      <dgm:spPr/>
    </dgm:pt>
    <dgm:pt modelId="{0A5109FD-6D3E-4020-9591-18B42105BA02}" type="pres">
      <dgm:prSet presAssocID="{6DA6A282-CB22-404C-8176-20FD29264BCD}" presName="bgRect" presStyleLbl="bgShp" presStyleIdx="2" presStyleCnt="5"/>
      <dgm:spPr/>
    </dgm:pt>
    <dgm:pt modelId="{2A7A2948-2DC9-4317-AA87-FCA2D36BCDF0}" type="pres">
      <dgm:prSet presAssocID="{6DA6A282-CB22-404C-8176-20FD29264BCD}"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Upward trend"/>
        </a:ext>
      </dgm:extLst>
    </dgm:pt>
    <dgm:pt modelId="{F1BAF082-29CA-4428-AA69-2855C95D5261}" type="pres">
      <dgm:prSet presAssocID="{6DA6A282-CB22-404C-8176-20FD29264BCD}" presName="spaceRect" presStyleCnt="0"/>
      <dgm:spPr/>
    </dgm:pt>
    <dgm:pt modelId="{0D42F23E-EF59-4E55-A5FB-AFE88C313309}" type="pres">
      <dgm:prSet presAssocID="{6DA6A282-CB22-404C-8176-20FD29264BCD}" presName="parTx" presStyleLbl="revTx" presStyleIdx="2" presStyleCnt="5">
        <dgm:presLayoutVars>
          <dgm:chMax val="0"/>
          <dgm:chPref val="0"/>
        </dgm:presLayoutVars>
      </dgm:prSet>
      <dgm:spPr/>
    </dgm:pt>
    <dgm:pt modelId="{B3D04CCA-8470-4D83-A814-B1918FB73BD8}" type="pres">
      <dgm:prSet presAssocID="{55E7611D-F533-47B9-968A-E4160B55824D}" presName="sibTrans" presStyleCnt="0"/>
      <dgm:spPr/>
    </dgm:pt>
    <dgm:pt modelId="{039B2E89-0338-4599-97E0-6BE8BA5F5DFC}" type="pres">
      <dgm:prSet presAssocID="{6D0C5567-3232-4877-A252-7F19F4D7742B}" presName="compNode" presStyleCnt="0"/>
      <dgm:spPr/>
    </dgm:pt>
    <dgm:pt modelId="{77A39AB5-6B27-4DCB-81EE-8ECDC7DF6123}" type="pres">
      <dgm:prSet presAssocID="{6D0C5567-3232-4877-A252-7F19F4D7742B}" presName="bgRect" presStyleLbl="bgShp" presStyleIdx="3" presStyleCnt="5"/>
      <dgm:spPr/>
    </dgm:pt>
    <dgm:pt modelId="{7B2C8FEF-60B7-48FE-A817-4FBCDB2DB1AD}" type="pres">
      <dgm:prSet presAssocID="{6D0C5567-3232-4877-A252-7F19F4D7742B}"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Monthly calendar"/>
        </a:ext>
      </dgm:extLst>
    </dgm:pt>
    <dgm:pt modelId="{66DBCAAD-D9CA-44F6-943D-62B9A679A3B4}" type="pres">
      <dgm:prSet presAssocID="{6D0C5567-3232-4877-A252-7F19F4D7742B}" presName="spaceRect" presStyleCnt="0"/>
      <dgm:spPr/>
    </dgm:pt>
    <dgm:pt modelId="{6B5D5497-3A2C-4699-8162-D9CDF6B29507}" type="pres">
      <dgm:prSet presAssocID="{6D0C5567-3232-4877-A252-7F19F4D7742B}" presName="parTx" presStyleLbl="revTx" presStyleIdx="3" presStyleCnt="5">
        <dgm:presLayoutVars>
          <dgm:chMax val="0"/>
          <dgm:chPref val="0"/>
        </dgm:presLayoutVars>
      </dgm:prSet>
      <dgm:spPr/>
    </dgm:pt>
    <dgm:pt modelId="{F4544F82-2DF4-4779-8C24-B70C78D26E7B}" type="pres">
      <dgm:prSet presAssocID="{934350D2-AE8B-42C3-8A12-4B0F1E8C7C78}" presName="sibTrans" presStyleCnt="0"/>
      <dgm:spPr/>
    </dgm:pt>
    <dgm:pt modelId="{564D7291-4473-4283-B111-047942B50246}" type="pres">
      <dgm:prSet presAssocID="{E9D0A9F4-DC50-40DF-AD07-687874622E43}" presName="compNode" presStyleCnt="0"/>
      <dgm:spPr/>
    </dgm:pt>
    <dgm:pt modelId="{C5C0A936-702E-4FD4-BF65-25025D2D5FC5}" type="pres">
      <dgm:prSet presAssocID="{E9D0A9F4-DC50-40DF-AD07-687874622E43}" presName="bgRect" presStyleLbl="bgShp" presStyleIdx="4" presStyleCnt="5"/>
      <dgm:spPr/>
    </dgm:pt>
    <dgm:pt modelId="{DFFD0BEC-F024-4DDD-BE0D-CE853649B874}" type="pres">
      <dgm:prSet presAssocID="{E9D0A9F4-DC50-40DF-AD07-687874622E43}"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Clock"/>
        </a:ext>
      </dgm:extLst>
    </dgm:pt>
    <dgm:pt modelId="{81E33D97-B2C3-438F-9CE7-8A1EF95662E7}" type="pres">
      <dgm:prSet presAssocID="{E9D0A9F4-DC50-40DF-AD07-687874622E43}" presName="spaceRect" presStyleCnt="0"/>
      <dgm:spPr/>
    </dgm:pt>
    <dgm:pt modelId="{DD996A60-0BCB-4184-BBE8-6841A22419ED}" type="pres">
      <dgm:prSet presAssocID="{E9D0A9F4-DC50-40DF-AD07-687874622E43}" presName="parTx" presStyleLbl="revTx" presStyleIdx="4" presStyleCnt="5">
        <dgm:presLayoutVars>
          <dgm:chMax val="0"/>
          <dgm:chPref val="0"/>
        </dgm:presLayoutVars>
      </dgm:prSet>
      <dgm:spPr/>
    </dgm:pt>
  </dgm:ptLst>
  <dgm:cxnLst>
    <dgm:cxn modelId="{7970803E-FD3C-4345-942C-6D69C88E8AAD}" srcId="{4365271D-0F0F-4249-AF8C-555F3545547D}" destId="{6D0C5567-3232-4877-A252-7F19F4D7742B}" srcOrd="3" destOrd="0" parTransId="{D7F9C370-37B6-49B0-8D19-A13E287DFC83}" sibTransId="{934350D2-AE8B-42C3-8A12-4B0F1E8C7C78}"/>
    <dgm:cxn modelId="{E0E59D3E-99FD-4EC0-B1DF-4C7712473978}" srcId="{4365271D-0F0F-4249-AF8C-555F3545547D}" destId="{3FCC1AFA-7C79-435C-9AE3-07ED8A90DC1B}" srcOrd="0" destOrd="0" parTransId="{20E5B48A-ACD9-447A-B2E6-A1F74F7315A9}" sibTransId="{7A7C00D9-07F5-4117-AF63-168CEA8E8005}"/>
    <dgm:cxn modelId="{38E63C54-4DF9-44FB-A735-25DDEB7BF522}" srcId="{4365271D-0F0F-4249-AF8C-555F3545547D}" destId="{E9D0A9F4-DC50-40DF-AD07-687874622E43}" srcOrd="4" destOrd="0" parTransId="{51C5F09A-862C-4F9C-8808-5C0AE2DBE6D5}" sibTransId="{04B0748E-B057-4C68-9592-42F797F27AD8}"/>
    <dgm:cxn modelId="{A98C3877-A7C1-47EF-B403-B2853B9451EF}" type="presOf" srcId="{3FCC1AFA-7C79-435C-9AE3-07ED8A90DC1B}" destId="{62C03A0C-3257-4329-940A-43B66EE87858}" srcOrd="0" destOrd="0" presId="urn:microsoft.com/office/officeart/2018/2/layout/IconVerticalSolidList"/>
    <dgm:cxn modelId="{EBA3167B-4C12-4613-872D-BD79162C718F}" srcId="{4365271D-0F0F-4249-AF8C-555F3545547D}" destId="{6DA6A282-CB22-404C-8176-20FD29264BCD}" srcOrd="2" destOrd="0" parTransId="{1471C322-B4D3-4153-980D-9AABC495D1D7}" sibTransId="{55E7611D-F533-47B9-968A-E4160B55824D}"/>
    <dgm:cxn modelId="{A82C267F-A9BD-4439-948D-C0A78C9C27AE}" type="presOf" srcId="{6D0C5567-3232-4877-A252-7F19F4D7742B}" destId="{6B5D5497-3A2C-4699-8162-D9CDF6B29507}" srcOrd="0" destOrd="0" presId="urn:microsoft.com/office/officeart/2018/2/layout/IconVerticalSolidList"/>
    <dgm:cxn modelId="{F4DA40C3-E697-4AFE-B8B2-D45D8AB7D45A}" type="presOf" srcId="{4365271D-0F0F-4249-AF8C-555F3545547D}" destId="{09C8D930-8B2F-4C4D-A304-3A582E3BF167}" srcOrd="0" destOrd="0" presId="urn:microsoft.com/office/officeart/2018/2/layout/IconVerticalSolidList"/>
    <dgm:cxn modelId="{3D0465CE-BB30-4549-B4D1-897614AF824F}" type="presOf" srcId="{6DA6A282-CB22-404C-8176-20FD29264BCD}" destId="{0D42F23E-EF59-4E55-A5FB-AFE88C313309}" srcOrd="0" destOrd="0" presId="urn:microsoft.com/office/officeart/2018/2/layout/IconVerticalSolidList"/>
    <dgm:cxn modelId="{7B67F2DE-ED47-4592-88D2-23ADA0FF94DD}" type="presOf" srcId="{E9D0A9F4-DC50-40DF-AD07-687874622E43}" destId="{DD996A60-0BCB-4184-BBE8-6841A22419ED}" srcOrd="0" destOrd="0" presId="urn:microsoft.com/office/officeart/2018/2/layout/IconVerticalSolidList"/>
    <dgm:cxn modelId="{89CD50F4-0D16-4EFF-B165-98F52819FF26}" type="presOf" srcId="{CCDC2FA9-CB17-4147-B61D-C9745313DA03}" destId="{8B916C69-84F2-46B1-8714-CF96BB60DB93}" srcOrd="0" destOrd="0" presId="urn:microsoft.com/office/officeart/2018/2/layout/IconVerticalSolidList"/>
    <dgm:cxn modelId="{D5834FF6-72CA-4BFD-B539-81DB76995B3C}" srcId="{4365271D-0F0F-4249-AF8C-555F3545547D}" destId="{CCDC2FA9-CB17-4147-B61D-C9745313DA03}" srcOrd="1" destOrd="0" parTransId="{8FEE91D8-B728-4547-AC48-683314A385C1}" sibTransId="{051B73A0-A0AC-4EF8-8723-72FFE4241467}"/>
    <dgm:cxn modelId="{28B1FD54-56EE-4869-ACC7-AAF583A03DD3}" type="presParOf" srcId="{09C8D930-8B2F-4C4D-A304-3A582E3BF167}" destId="{8361CE7F-9990-4AF4-96DF-E583D52991AD}" srcOrd="0" destOrd="0" presId="urn:microsoft.com/office/officeart/2018/2/layout/IconVerticalSolidList"/>
    <dgm:cxn modelId="{6C8757FD-A35E-4966-8630-B6333D020440}" type="presParOf" srcId="{8361CE7F-9990-4AF4-96DF-E583D52991AD}" destId="{42460FA5-BE8D-415D-ABC8-8D2C0071EE82}" srcOrd="0" destOrd="0" presId="urn:microsoft.com/office/officeart/2018/2/layout/IconVerticalSolidList"/>
    <dgm:cxn modelId="{B98D5A7B-249B-4E20-A151-FAE02365E1AD}" type="presParOf" srcId="{8361CE7F-9990-4AF4-96DF-E583D52991AD}" destId="{E56B2E6E-9CBD-41E1-BFBC-CDFE3ECB912A}" srcOrd="1" destOrd="0" presId="urn:microsoft.com/office/officeart/2018/2/layout/IconVerticalSolidList"/>
    <dgm:cxn modelId="{F80CBAE9-136D-49D9-9D85-537158032577}" type="presParOf" srcId="{8361CE7F-9990-4AF4-96DF-E583D52991AD}" destId="{03151B52-F902-448F-B4B8-FCBFDBD88460}" srcOrd="2" destOrd="0" presId="urn:microsoft.com/office/officeart/2018/2/layout/IconVerticalSolidList"/>
    <dgm:cxn modelId="{907C0262-9BFB-47BF-A1D7-D2327AC2C72A}" type="presParOf" srcId="{8361CE7F-9990-4AF4-96DF-E583D52991AD}" destId="{62C03A0C-3257-4329-940A-43B66EE87858}" srcOrd="3" destOrd="0" presId="urn:microsoft.com/office/officeart/2018/2/layout/IconVerticalSolidList"/>
    <dgm:cxn modelId="{A061DAE0-6C3C-4735-85F0-21FA069B9F80}" type="presParOf" srcId="{09C8D930-8B2F-4C4D-A304-3A582E3BF167}" destId="{4EA8C232-D0EB-46EA-9237-09A68477843B}" srcOrd="1" destOrd="0" presId="urn:microsoft.com/office/officeart/2018/2/layout/IconVerticalSolidList"/>
    <dgm:cxn modelId="{FE2BDB77-4A19-4E1F-AB23-AF9BE0EE31C9}" type="presParOf" srcId="{09C8D930-8B2F-4C4D-A304-3A582E3BF167}" destId="{5327586A-78C6-4AEA-8ED7-0322735B8120}" srcOrd="2" destOrd="0" presId="urn:microsoft.com/office/officeart/2018/2/layout/IconVerticalSolidList"/>
    <dgm:cxn modelId="{BA13D220-0B10-46C0-9312-567CC24B1430}" type="presParOf" srcId="{5327586A-78C6-4AEA-8ED7-0322735B8120}" destId="{47E0D02C-6256-4898-8940-45E818A2114C}" srcOrd="0" destOrd="0" presId="urn:microsoft.com/office/officeart/2018/2/layout/IconVerticalSolidList"/>
    <dgm:cxn modelId="{159A8191-6425-4492-9FA1-E906DE3B1F54}" type="presParOf" srcId="{5327586A-78C6-4AEA-8ED7-0322735B8120}" destId="{A1059AD5-E7BA-470C-9C79-114F531A30BE}" srcOrd="1" destOrd="0" presId="urn:microsoft.com/office/officeart/2018/2/layout/IconVerticalSolidList"/>
    <dgm:cxn modelId="{90981324-5EEE-48F4-B865-8E290FC0E64D}" type="presParOf" srcId="{5327586A-78C6-4AEA-8ED7-0322735B8120}" destId="{C9410752-A007-495F-9DFF-4D267EB58707}" srcOrd="2" destOrd="0" presId="urn:microsoft.com/office/officeart/2018/2/layout/IconVerticalSolidList"/>
    <dgm:cxn modelId="{6982D62F-85B5-4518-B244-067286C74688}" type="presParOf" srcId="{5327586A-78C6-4AEA-8ED7-0322735B8120}" destId="{8B916C69-84F2-46B1-8714-CF96BB60DB93}" srcOrd="3" destOrd="0" presId="urn:microsoft.com/office/officeart/2018/2/layout/IconVerticalSolidList"/>
    <dgm:cxn modelId="{A0AEA3BD-324B-4504-AB4D-B78B26445BB8}" type="presParOf" srcId="{09C8D930-8B2F-4C4D-A304-3A582E3BF167}" destId="{689BC2B4-3C5E-4B82-901F-258BE99BFA90}" srcOrd="3" destOrd="0" presId="urn:microsoft.com/office/officeart/2018/2/layout/IconVerticalSolidList"/>
    <dgm:cxn modelId="{9D1A0E3C-213B-4B65-BB1A-B55519C54FF6}" type="presParOf" srcId="{09C8D930-8B2F-4C4D-A304-3A582E3BF167}" destId="{F6C11CDA-E3A1-4DA1-ACE8-C773B1B712C6}" srcOrd="4" destOrd="0" presId="urn:microsoft.com/office/officeart/2018/2/layout/IconVerticalSolidList"/>
    <dgm:cxn modelId="{88195D0F-F79E-48C6-8AC4-19CF577B066E}" type="presParOf" srcId="{F6C11CDA-E3A1-4DA1-ACE8-C773B1B712C6}" destId="{0A5109FD-6D3E-4020-9591-18B42105BA02}" srcOrd="0" destOrd="0" presId="urn:microsoft.com/office/officeart/2018/2/layout/IconVerticalSolidList"/>
    <dgm:cxn modelId="{CE39FAB5-FA10-491F-9275-5B4FD0D10204}" type="presParOf" srcId="{F6C11CDA-E3A1-4DA1-ACE8-C773B1B712C6}" destId="{2A7A2948-2DC9-4317-AA87-FCA2D36BCDF0}" srcOrd="1" destOrd="0" presId="urn:microsoft.com/office/officeart/2018/2/layout/IconVerticalSolidList"/>
    <dgm:cxn modelId="{964205AD-CB55-4C64-BF88-C3E694E1A3F5}" type="presParOf" srcId="{F6C11CDA-E3A1-4DA1-ACE8-C773B1B712C6}" destId="{F1BAF082-29CA-4428-AA69-2855C95D5261}" srcOrd="2" destOrd="0" presId="urn:microsoft.com/office/officeart/2018/2/layout/IconVerticalSolidList"/>
    <dgm:cxn modelId="{FBD39FEB-584B-43AE-8A02-3E11FB209301}" type="presParOf" srcId="{F6C11CDA-E3A1-4DA1-ACE8-C773B1B712C6}" destId="{0D42F23E-EF59-4E55-A5FB-AFE88C313309}" srcOrd="3" destOrd="0" presId="urn:microsoft.com/office/officeart/2018/2/layout/IconVerticalSolidList"/>
    <dgm:cxn modelId="{45C5CA0C-D353-48B4-9401-B1C5F5BEADD8}" type="presParOf" srcId="{09C8D930-8B2F-4C4D-A304-3A582E3BF167}" destId="{B3D04CCA-8470-4D83-A814-B1918FB73BD8}" srcOrd="5" destOrd="0" presId="urn:microsoft.com/office/officeart/2018/2/layout/IconVerticalSolidList"/>
    <dgm:cxn modelId="{3E7E95F9-9D4B-4E7B-91D5-B43B9C495FC9}" type="presParOf" srcId="{09C8D930-8B2F-4C4D-A304-3A582E3BF167}" destId="{039B2E89-0338-4599-97E0-6BE8BA5F5DFC}" srcOrd="6" destOrd="0" presId="urn:microsoft.com/office/officeart/2018/2/layout/IconVerticalSolidList"/>
    <dgm:cxn modelId="{56728C4B-A570-4A97-A3EB-2FEEFA7A4ECD}" type="presParOf" srcId="{039B2E89-0338-4599-97E0-6BE8BA5F5DFC}" destId="{77A39AB5-6B27-4DCB-81EE-8ECDC7DF6123}" srcOrd="0" destOrd="0" presId="urn:microsoft.com/office/officeart/2018/2/layout/IconVerticalSolidList"/>
    <dgm:cxn modelId="{0772F969-3537-442E-AB90-C22B477AE3CC}" type="presParOf" srcId="{039B2E89-0338-4599-97E0-6BE8BA5F5DFC}" destId="{7B2C8FEF-60B7-48FE-A817-4FBCDB2DB1AD}" srcOrd="1" destOrd="0" presId="urn:microsoft.com/office/officeart/2018/2/layout/IconVerticalSolidList"/>
    <dgm:cxn modelId="{CE419D6D-D1AA-47EB-A1AC-148E2B59D030}" type="presParOf" srcId="{039B2E89-0338-4599-97E0-6BE8BA5F5DFC}" destId="{66DBCAAD-D9CA-44F6-943D-62B9A679A3B4}" srcOrd="2" destOrd="0" presId="urn:microsoft.com/office/officeart/2018/2/layout/IconVerticalSolidList"/>
    <dgm:cxn modelId="{C1530AAF-FDDA-48C2-B490-CBE411E6B599}" type="presParOf" srcId="{039B2E89-0338-4599-97E0-6BE8BA5F5DFC}" destId="{6B5D5497-3A2C-4699-8162-D9CDF6B29507}" srcOrd="3" destOrd="0" presId="urn:microsoft.com/office/officeart/2018/2/layout/IconVerticalSolidList"/>
    <dgm:cxn modelId="{2A959B4D-0240-4EAE-98EB-2220D6181B2C}" type="presParOf" srcId="{09C8D930-8B2F-4C4D-A304-3A582E3BF167}" destId="{F4544F82-2DF4-4779-8C24-B70C78D26E7B}" srcOrd="7" destOrd="0" presId="urn:microsoft.com/office/officeart/2018/2/layout/IconVerticalSolidList"/>
    <dgm:cxn modelId="{4B0D22EC-52D9-40B5-BB46-E6A2C62E9713}" type="presParOf" srcId="{09C8D930-8B2F-4C4D-A304-3A582E3BF167}" destId="{564D7291-4473-4283-B111-047942B50246}" srcOrd="8" destOrd="0" presId="urn:microsoft.com/office/officeart/2018/2/layout/IconVerticalSolidList"/>
    <dgm:cxn modelId="{B60C8C7A-8B31-476F-8408-A8285AE467F6}" type="presParOf" srcId="{564D7291-4473-4283-B111-047942B50246}" destId="{C5C0A936-702E-4FD4-BF65-25025D2D5FC5}" srcOrd="0" destOrd="0" presId="urn:microsoft.com/office/officeart/2018/2/layout/IconVerticalSolidList"/>
    <dgm:cxn modelId="{652817EF-6858-44C5-B437-98AB8DCC94AE}" type="presParOf" srcId="{564D7291-4473-4283-B111-047942B50246}" destId="{DFFD0BEC-F024-4DDD-BE0D-CE853649B874}" srcOrd="1" destOrd="0" presId="urn:microsoft.com/office/officeart/2018/2/layout/IconVerticalSolidList"/>
    <dgm:cxn modelId="{6AF804F2-D78B-41AE-A2D3-EA5AD672B667}" type="presParOf" srcId="{564D7291-4473-4283-B111-047942B50246}" destId="{81E33D97-B2C3-438F-9CE7-8A1EF95662E7}" srcOrd="2" destOrd="0" presId="urn:microsoft.com/office/officeart/2018/2/layout/IconVerticalSolidList"/>
    <dgm:cxn modelId="{EB4CF035-1980-4A31-98DC-E3B9D6CFF56C}" type="presParOf" srcId="{564D7291-4473-4283-B111-047942B50246}" destId="{DD996A60-0BCB-4184-BBE8-6841A22419ED}"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460FA5-BE8D-415D-ABC8-8D2C0071EE82}">
      <dsp:nvSpPr>
        <dsp:cNvPr id="0" name=""/>
        <dsp:cNvSpPr/>
      </dsp:nvSpPr>
      <dsp:spPr>
        <a:xfrm>
          <a:off x="0" y="4300"/>
          <a:ext cx="6263640" cy="9160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6B2E6E-9CBD-41E1-BFBC-CDFE3ECB912A}">
      <dsp:nvSpPr>
        <dsp:cNvPr id="0" name=""/>
        <dsp:cNvSpPr/>
      </dsp:nvSpPr>
      <dsp:spPr>
        <a:xfrm>
          <a:off x="277094" y="210403"/>
          <a:ext cx="503807" cy="50380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2C03A0C-3257-4329-940A-43B66EE87858}">
      <dsp:nvSpPr>
        <dsp:cNvPr id="0" name=""/>
        <dsp:cNvSpPr/>
      </dsp:nvSpPr>
      <dsp:spPr>
        <a:xfrm>
          <a:off x="1057996" y="4300"/>
          <a:ext cx="5205643" cy="9160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945" tIns="96945" rIns="96945" bIns="96945" numCol="1" spcCol="1270" anchor="ctr" anchorCtr="0">
          <a:noAutofit/>
        </a:bodyPr>
        <a:lstStyle/>
        <a:p>
          <a:pPr marL="0" lvl="0" indent="0" algn="l" defTabSz="755650">
            <a:lnSpc>
              <a:spcPct val="90000"/>
            </a:lnSpc>
            <a:spcBef>
              <a:spcPct val="0"/>
            </a:spcBef>
            <a:spcAft>
              <a:spcPct val="35000"/>
            </a:spcAft>
            <a:buNone/>
          </a:pPr>
          <a:r>
            <a:rPr lang="en-US" sz="1700" b="1" kern="1200" dirty="0"/>
            <a:t>Utilize ETL methods to enable an analysis of epidemic death rates against changes in the stock market closing prices.</a:t>
          </a:r>
          <a:endParaRPr lang="en-US" sz="1700" kern="1200" dirty="0"/>
        </a:p>
      </dsp:txBody>
      <dsp:txXfrm>
        <a:off x="1057996" y="4300"/>
        <a:ext cx="5205643" cy="916014"/>
      </dsp:txXfrm>
    </dsp:sp>
    <dsp:sp modelId="{47E0D02C-6256-4898-8940-45E818A2114C}">
      <dsp:nvSpPr>
        <dsp:cNvPr id="0" name=""/>
        <dsp:cNvSpPr/>
      </dsp:nvSpPr>
      <dsp:spPr>
        <a:xfrm>
          <a:off x="0" y="1149318"/>
          <a:ext cx="6263640" cy="9160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1059AD5-E7BA-470C-9C79-114F531A30BE}">
      <dsp:nvSpPr>
        <dsp:cNvPr id="0" name=""/>
        <dsp:cNvSpPr/>
      </dsp:nvSpPr>
      <dsp:spPr>
        <a:xfrm>
          <a:off x="277094" y="1355421"/>
          <a:ext cx="503807" cy="50380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B916C69-84F2-46B1-8714-CF96BB60DB93}">
      <dsp:nvSpPr>
        <dsp:cNvPr id="0" name=""/>
        <dsp:cNvSpPr/>
      </dsp:nvSpPr>
      <dsp:spPr>
        <a:xfrm>
          <a:off x="1057996" y="1149318"/>
          <a:ext cx="5205643" cy="9160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945" tIns="96945" rIns="96945" bIns="96945" numCol="1" spcCol="1270" anchor="ctr" anchorCtr="0">
          <a:noAutofit/>
        </a:bodyPr>
        <a:lstStyle/>
        <a:p>
          <a:pPr marL="0" lvl="0" indent="0" algn="l" defTabSz="755650">
            <a:lnSpc>
              <a:spcPct val="90000"/>
            </a:lnSpc>
            <a:spcBef>
              <a:spcPct val="0"/>
            </a:spcBef>
            <a:spcAft>
              <a:spcPct val="35000"/>
            </a:spcAft>
            <a:buNone/>
          </a:pPr>
          <a:r>
            <a:rPr lang="en-US" sz="1700" b="1" kern="1200"/>
            <a:t>Categories of Interest: Deaths, Stock Market Close</a:t>
          </a:r>
          <a:endParaRPr lang="en-US" sz="1700" kern="1200"/>
        </a:p>
      </dsp:txBody>
      <dsp:txXfrm>
        <a:off x="1057996" y="1149318"/>
        <a:ext cx="5205643" cy="916014"/>
      </dsp:txXfrm>
    </dsp:sp>
    <dsp:sp modelId="{0A5109FD-6D3E-4020-9591-18B42105BA02}">
      <dsp:nvSpPr>
        <dsp:cNvPr id="0" name=""/>
        <dsp:cNvSpPr/>
      </dsp:nvSpPr>
      <dsp:spPr>
        <a:xfrm>
          <a:off x="0" y="2294336"/>
          <a:ext cx="6263640" cy="9160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A7A2948-2DC9-4317-AA87-FCA2D36BCDF0}">
      <dsp:nvSpPr>
        <dsp:cNvPr id="0" name=""/>
        <dsp:cNvSpPr/>
      </dsp:nvSpPr>
      <dsp:spPr>
        <a:xfrm>
          <a:off x="277094" y="2500440"/>
          <a:ext cx="503807" cy="50380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D42F23E-EF59-4E55-A5FB-AFE88C313309}">
      <dsp:nvSpPr>
        <dsp:cNvPr id="0" name=""/>
        <dsp:cNvSpPr/>
      </dsp:nvSpPr>
      <dsp:spPr>
        <a:xfrm>
          <a:off x="1057996" y="2294336"/>
          <a:ext cx="5205643" cy="9160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945" tIns="96945" rIns="96945" bIns="96945" numCol="1" spcCol="1270" anchor="ctr" anchorCtr="0">
          <a:noAutofit/>
        </a:bodyPr>
        <a:lstStyle/>
        <a:p>
          <a:pPr marL="0" lvl="0" indent="0" algn="l" defTabSz="755650">
            <a:lnSpc>
              <a:spcPct val="90000"/>
            </a:lnSpc>
            <a:spcBef>
              <a:spcPct val="0"/>
            </a:spcBef>
            <a:spcAft>
              <a:spcPct val="35000"/>
            </a:spcAft>
            <a:buNone/>
          </a:pPr>
          <a:r>
            <a:rPr lang="en-US" sz="1700" b="1" kern="1200"/>
            <a:t>Variable Types: Rates of Change</a:t>
          </a:r>
          <a:endParaRPr lang="en-US" sz="1700" kern="1200"/>
        </a:p>
      </dsp:txBody>
      <dsp:txXfrm>
        <a:off x="1057996" y="2294336"/>
        <a:ext cx="5205643" cy="916014"/>
      </dsp:txXfrm>
    </dsp:sp>
    <dsp:sp modelId="{77A39AB5-6B27-4DCB-81EE-8ECDC7DF6123}">
      <dsp:nvSpPr>
        <dsp:cNvPr id="0" name=""/>
        <dsp:cNvSpPr/>
      </dsp:nvSpPr>
      <dsp:spPr>
        <a:xfrm>
          <a:off x="0" y="3439354"/>
          <a:ext cx="6263640" cy="9160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B2C8FEF-60B7-48FE-A817-4FBCDB2DB1AD}">
      <dsp:nvSpPr>
        <dsp:cNvPr id="0" name=""/>
        <dsp:cNvSpPr/>
      </dsp:nvSpPr>
      <dsp:spPr>
        <a:xfrm>
          <a:off x="277094" y="3645458"/>
          <a:ext cx="503807" cy="50380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B5D5497-3A2C-4699-8162-D9CDF6B29507}">
      <dsp:nvSpPr>
        <dsp:cNvPr id="0" name=""/>
        <dsp:cNvSpPr/>
      </dsp:nvSpPr>
      <dsp:spPr>
        <a:xfrm>
          <a:off x="1057996" y="3439354"/>
          <a:ext cx="5205643" cy="9160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945" tIns="96945" rIns="96945" bIns="96945" numCol="1" spcCol="1270" anchor="ctr" anchorCtr="0">
          <a:noAutofit/>
        </a:bodyPr>
        <a:lstStyle/>
        <a:p>
          <a:pPr marL="0" lvl="0" indent="0" algn="l" defTabSz="755650">
            <a:lnSpc>
              <a:spcPct val="90000"/>
            </a:lnSpc>
            <a:spcBef>
              <a:spcPct val="0"/>
            </a:spcBef>
            <a:spcAft>
              <a:spcPct val="35000"/>
            </a:spcAft>
            <a:buNone/>
          </a:pPr>
          <a:r>
            <a:rPr lang="en-US" sz="1700" b="1" kern="1200"/>
            <a:t>Periodicity: Daily</a:t>
          </a:r>
          <a:endParaRPr lang="en-US" sz="1700" kern="1200"/>
        </a:p>
      </dsp:txBody>
      <dsp:txXfrm>
        <a:off x="1057996" y="3439354"/>
        <a:ext cx="5205643" cy="916014"/>
      </dsp:txXfrm>
    </dsp:sp>
    <dsp:sp modelId="{C5C0A936-702E-4FD4-BF65-25025D2D5FC5}">
      <dsp:nvSpPr>
        <dsp:cNvPr id="0" name=""/>
        <dsp:cNvSpPr/>
      </dsp:nvSpPr>
      <dsp:spPr>
        <a:xfrm>
          <a:off x="0" y="4584372"/>
          <a:ext cx="6263640" cy="91601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FFD0BEC-F024-4DDD-BE0D-CE853649B874}">
      <dsp:nvSpPr>
        <dsp:cNvPr id="0" name=""/>
        <dsp:cNvSpPr/>
      </dsp:nvSpPr>
      <dsp:spPr>
        <a:xfrm>
          <a:off x="277094" y="4790476"/>
          <a:ext cx="503807" cy="503807"/>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D996A60-0BCB-4184-BBE8-6841A22419ED}">
      <dsp:nvSpPr>
        <dsp:cNvPr id="0" name=""/>
        <dsp:cNvSpPr/>
      </dsp:nvSpPr>
      <dsp:spPr>
        <a:xfrm>
          <a:off x="1057996" y="4584372"/>
          <a:ext cx="5205643" cy="9160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6945" tIns="96945" rIns="96945" bIns="96945" numCol="1" spcCol="1270" anchor="ctr" anchorCtr="0">
          <a:noAutofit/>
        </a:bodyPr>
        <a:lstStyle/>
        <a:p>
          <a:pPr marL="0" lvl="0" indent="0" algn="l" defTabSz="755650">
            <a:lnSpc>
              <a:spcPct val="90000"/>
            </a:lnSpc>
            <a:spcBef>
              <a:spcPct val="0"/>
            </a:spcBef>
            <a:spcAft>
              <a:spcPct val="35000"/>
            </a:spcAft>
            <a:buNone/>
          </a:pPr>
          <a:r>
            <a:rPr lang="en-US" sz="1700" b="1" kern="1200" dirty="0"/>
            <a:t>Time Frames: 3-12 months</a:t>
          </a:r>
          <a:endParaRPr lang="en-US" sz="1700" kern="1200" dirty="0"/>
        </a:p>
      </dsp:txBody>
      <dsp:txXfrm>
        <a:off x="1057996" y="4584372"/>
        <a:ext cx="5205643" cy="91601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3-07T19:34:15.225"/>
    </inkml:context>
    <inkml:brush xml:id="br0">
      <inkml:brushProperty name="width" value="0.05" units="cm"/>
      <inkml:brushProperty name="height" value="0.05" units="cm"/>
    </inkml:brush>
  </inkml:definitions>
  <inkml:trace contextRef="#ctx0" brushRef="#br0">0 1 24575,'0'0'0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3-07T19:34:33.948"/>
    </inkml:context>
    <inkml:brush xml:id="br0">
      <inkml:brushProperty name="width" value="0.05" units="cm"/>
      <inkml:brushProperty name="height" value="0.05" units="cm"/>
    </inkml:brush>
  </inkml:definitions>
  <inkml:trace contextRef="#ctx0" brushRef="#br0">0 1 24575,'0'0'0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3-07T19:34:34.010"/>
    </inkml:context>
    <inkml:brush xml:id="br0">
      <inkml:brushProperty name="width" value="0.05" units="cm"/>
      <inkml:brushProperty name="height" value="0.05" units="cm"/>
    </inkml:brush>
  </inkml:definitions>
  <inkml:trace contextRef="#ctx0" brushRef="#br0">1 0 24575,'0'0'0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3-07T19:34:34.591"/>
    </inkml:context>
    <inkml:brush xml:id="br0">
      <inkml:brushProperty name="width" value="0.05" units="cm"/>
      <inkml:brushProperty name="height" value="0.05" units="cm"/>
    </inkml:brush>
  </inkml:definitions>
  <inkml:trace contextRef="#ctx0" brushRef="#br0">17 0 24575,'-9'0'0,"2"0"0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3-07T19:39:48.230"/>
    </inkml:context>
    <inkml:brush xml:id="br0">
      <inkml:brushProperty name="width" value="0.05" units="cm"/>
      <inkml:brushProperty name="height" value="0.05" units="cm"/>
      <inkml:brushProperty name="color" value="#333333"/>
    </inkml:brush>
  </inkml:definitions>
  <inkml:trace contextRef="#ctx0" brushRef="#br0">1 0 24575,'0'0'0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3-07T19:40:27.134"/>
    </inkml:context>
    <inkml:brush xml:id="br0">
      <inkml:brushProperty name="width" value="0.05" units="cm"/>
      <inkml:brushProperty name="height" value="0.05" units="cm"/>
      <inkml:brushProperty name="color" value="#333333"/>
    </inkml:brush>
  </inkml:definitions>
  <inkml:trace contextRef="#ctx0" brushRef="#br0">0 0 24575,'0'0'0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0-03-07T19:40:49.465"/>
    </inkml:context>
    <inkml:brush xml:id="br0">
      <inkml:brushProperty name="width" value="0.05" units="cm"/>
      <inkml:brushProperty name="height" value="0.05" units="cm"/>
      <inkml:brushProperty name="color" value="#333333"/>
    </inkml:brush>
  </inkml:definitions>
  <inkml:trace contextRef="#ctx0" brushRef="#br0">0 1 24575,'0'0'0</inkml:trace>
</inkml:ink>
</file>

<file path=ppt/media/hdphoto1.wdp>
</file>

<file path=ppt/media/image1.jpeg>
</file>

<file path=ppt/media/image10.svg>
</file>

<file path=ppt/media/image11.png>
</file>

<file path=ppt/media/image12.svg>
</file>

<file path=ppt/media/image13.png>
</file>

<file path=ppt/media/image14.svg>
</file>

<file path=ppt/media/image15.png>
</file>

<file path=ppt/media/image16.tiff>
</file>

<file path=ppt/media/image17.tiff>
</file>

<file path=ppt/media/image18.tiff>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ADDAB-06EB-9E45-A109-097680D71BD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4113815-0A68-6D4C-8312-2354B8594C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31702EC-AE71-AE4D-9636-55776DF1A5B1}"/>
              </a:ext>
            </a:extLst>
          </p:cNvPr>
          <p:cNvSpPr>
            <a:spLocks noGrp="1"/>
          </p:cNvSpPr>
          <p:nvPr>
            <p:ph type="dt" sz="half" idx="10"/>
          </p:nvPr>
        </p:nvSpPr>
        <p:spPr/>
        <p:txBody>
          <a:bodyPr/>
          <a:lstStyle/>
          <a:p>
            <a:fld id="{9184DA70-C731-4C70-880D-CCD4705E623C}" type="datetime1">
              <a:rPr lang="en-US" smtClean="0"/>
              <a:t>3/7/20</a:t>
            </a:fld>
            <a:endParaRPr lang="en-US" dirty="0"/>
          </a:p>
        </p:txBody>
      </p:sp>
      <p:sp>
        <p:nvSpPr>
          <p:cNvPr id="5" name="Footer Placeholder 4">
            <a:extLst>
              <a:ext uri="{FF2B5EF4-FFF2-40B4-BE49-F238E27FC236}">
                <a16:creationId xmlns:a16="http://schemas.microsoft.com/office/drawing/2014/main" id="{05D37C59-CBDA-E248-9193-13C4D951ED7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AF5E669-9E57-CD41-8955-CDC4F447F994}"/>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26337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211942-7524-CB4E-9B20-44C1DEEBFCF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488D96A-9C5C-F347-95BF-F67BE63F1DF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CEECD9-EC06-9F44-B4F9-E49351261450}"/>
              </a:ext>
            </a:extLst>
          </p:cNvPr>
          <p:cNvSpPr>
            <a:spLocks noGrp="1"/>
          </p:cNvSpPr>
          <p:nvPr>
            <p:ph type="dt" sz="half" idx="10"/>
          </p:nvPr>
        </p:nvSpPr>
        <p:spPr/>
        <p:txBody>
          <a:bodyPr/>
          <a:lstStyle/>
          <a:p>
            <a:fld id="{B612A279-0833-481D-8C56-F67FD0AC6C50}" type="datetime1">
              <a:rPr lang="en-US" smtClean="0"/>
              <a:t>3/7/20</a:t>
            </a:fld>
            <a:endParaRPr lang="en-US" dirty="0"/>
          </a:p>
        </p:txBody>
      </p:sp>
      <p:sp>
        <p:nvSpPr>
          <p:cNvPr id="5" name="Footer Placeholder 4">
            <a:extLst>
              <a:ext uri="{FF2B5EF4-FFF2-40B4-BE49-F238E27FC236}">
                <a16:creationId xmlns:a16="http://schemas.microsoft.com/office/drawing/2014/main" id="{7FECA586-E650-F74E-8193-65D08AA0874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3F601D08-2CCF-6A44-9C46-FF1D1F0C268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10842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BA3C379-108D-954C-B243-17FE1DC47F7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D1BD03-BA0D-CA4A-B5AD-83779821D68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6F9F67-D422-2544-97DB-9AD9E7D96E34}"/>
              </a:ext>
            </a:extLst>
          </p:cNvPr>
          <p:cNvSpPr>
            <a:spLocks noGrp="1"/>
          </p:cNvSpPr>
          <p:nvPr>
            <p:ph type="dt" sz="half" idx="10"/>
          </p:nvPr>
        </p:nvSpPr>
        <p:spPr/>
        <p:txBody>
          <a:bodyPr/>
          <a:lstStyle/>
          <a:p>
            <a:fld id="{6587DA83-5663-4C9C-B9AA-0B40A3DAFF81}" type="datetime1">
              <a:rPr lang="en-US" smtClean="0"/>
              <a:t>3/7/20</a:t>
            </a:fld>
            <a:endParaRPr lang="en-US" dirty="0"/>
          </a:p>
        </p:txBody>
      </p:sp>
      <p:sp>
        <p:nvSpPr>
          <p:cNvPr id="5" name="Footer Placeholder 4">
            <a:extLst>
              <a:ext uri="{FF2B5EF4-FFF2-40B4-BE49-F238E27FC236}">
                <a16:creationId xmlns:a16="http://schemas.microsoft.com/office/drawing/2014/main" id="{B2D61424-C51D-0740-A364-033BFD786CD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60D92C6-F26D-8E43-A025-BF04D94CA31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69293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FEE33-C4E9-E741-ACB0-CEB5DDCFE2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0AACF3-009F-144B-B7ED-B72CE7AF66B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F3530E-E406-6944-BC29-D6FCAE327C5C}"/>
              </a:ext>
            </a:extLst>
          </p:cNvPr>
          <p:cNvSpPr>
            <a:spLocks noGrp="1"/>
          </p:cNvSpPr>
          <p:nvPr>
            <p:ph type="dt" sz="half" idx="10"/>
          </p:nvPr>
        </p:nvSpPr>
        <p:spPr/>
        <p:txBody>
          <a:bodyPr/>
          <a:lstStyle/>
          <a:p>
            <a:fld id="{4BE1D723-8F53-4F53-90B0-1982A396982E}" type="datetime1">
              <a:rPr lang="en-US" smtClean="0"/>
              <a:t>3/7/20</a:t>
            </a:fld>
            <a:endParaRPr lang="en-US" dirty="0"/>
          </a:p>
        </p:txBody>
      </p:sp>
      <p:sp>
        <p:nvSpPr>
          <p:cNvPr id="5" name="Footer Placeholder 4">
            <a:extLst>
              <a:ext uri="{FF2B5EF4-FFF2-40B4-BE49-F238E27FC236}">
                <a16:creationId xmlns:a16="http://schemas.microsoft.com/office/drawing/2014/main" id="{EBBA4E26-41C0-A54E-BFAC-5F70E60D9A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E361E7F-752F-284A-A426-42CE8DF929C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9350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CFAE3-C0C3-EF4B-89D5-B7A6F6AB3B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4900776-FB45-2549-9F8B-8D71260102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CC1E89E-D846-844C-895E-4BC491385ED4}"/>
              </a:ext>
            </a:extLst>
          </p:cNvPr>
          <p:cNvSpPr>
            <a:spLocks noGrp="1"/>
          </p:cNvSpPr>
          <p:nvPr>
            <p:ph type="dt" sz="half" idx="10"/>
          </p:nvPr>
        </p:nvSpPr>
        <p:spPr/>
        <p:txBody>
          <a:bodyPr/>
          <a:lstStyle/>
          <a:p>
            <a:fld id="{97669AF7-7BEB-44E4-9852-375E34362B5B}" type="datetime1">
              <a:rPr lang="en-US" smtClean="0"/>
              <a:t>3/7/20</a:t>
            </a:fld>
            <a:endParaRPr lang="en-US" dirty="0"/>
          </a:p>
        </p:txBody>
      </p:sp>
      <p:sp>
        <p:nvSpPr>
          <p:cNvPr id="5" name="Footer Placeholder 4">
            <a:extLst>
              <a:ext uri="{FF2B5EF4-FFF2-40B4-BE49-F238E27FC236}">
                <a16:creationId xmlns:a16="http://schemas.microsoft.com/office/drawing/2014/main" id="{AC6474C6-7509-474B-803A-741B3FC5AD9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6B0957B-E3C8-E543-8165-9230C023054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3614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1FB87-B3DB-394F-9898-B4CEF22689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E61D17-4170-0642-85AB-E44ADCFFF91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A1604FC-6BF7-B94E-8766-54A7745099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ED99EE0-E059-5B42-8564-4601A9DA3640}"/>
              </a:ext>
            </a:extLst>
          </p:cNvPr>
          <p:cNvSpPr>
            <a:spLocks noGrp="1"/>
          </p:cNvSpPr>
          <p:nvPr>
            <p:ph type="dt" sz="half" idx="10"/>
          </p:nvPr>
        </p:nvSpPr>
        <p:spPr/>
        <p:txBody>
          <a:bodyPr/>
          <a:lstStyle/>
          <a:p>
            <a:fld id="{BAAAC38D-0552-4C82-B593-E6124DFADBE2}" type="datetime1">
              <a:rPr lang="en-US" smtClean="0"/>
              <a:t>3/7/20</a:t>
            </a:fld>
            <a:endParaRPr lang="en-US" dirty="0"/>
          </a:p>
        </p:txBody>
      </p:sp>
      <p:sp>
        <p:nvSpPr>
          <p:cNvPr id="6" name="Footer Placeholder 5">
            <a:extLst>
              <a:ext uri="{FF2B5EF4-FFF2-40B4-BE49-F238E27FC236}">
                <a16:creationId xmlns:a16="http://schemas.microsoft.com/office/drawing/2014/main" id="{2B21AC31-5A4F-6148-9668-C8819CD2994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3EBEB5EC-3174-474C-B9D2-49A29B9B974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969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506A98-0D4F-464D-AC95-7F97450C33C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A71DBEE-AC4F-1844-A035-8F60F06495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2AFA79B-8F8B-2840-9BBD-0AF27DD3D79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0CB9C85-559E-B847-A0AE-4BFA805788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C288578-292D-BC4C-B98E-0D233612615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D1FE69E-629B-4B46-9F5C-6B908D832A73}"/>
              </a:ext>
            </a:extLst>
          </p:cNvPr>
          <p:cNvSpPr>
            <a:spLocks noGrp="1"/>
          </p:cNvSpPr>
          <p:nvPr>
            <p:ph type="dt" sz="half" idx="10"/>
          </p:nvPr>
        </p:nvSpPr>
        <p:spPr/>
        <p:txBody>
          <a:bodyPr/>
          <a:lstStyle/>
          <a:p>
            <a:fld id="{62D6E202-B606-4609-B914-27C9371A1F6D}" type="datetime1">
              <a:rPr lang="en-US" smtClean="0"/>
              <a:t>3/7/20</a:t>
            </a:fld>
            <a:endParaRPr lang="en-US" dirty="0"/>
          </a:p>
        </p:txBody>
      </p:sp>
      <p:sp>
        <p:nvSpPr>
          <p:cNvPr id="8" name="Footer Placeholder 7">
            <a:extLst>
              <a:ext uri="{FF2B5EF4-FFF2-40B4-BE49-F238E27FC236}">
                <a16:creationId xmlns:a16="http://schemas.microsoft.com/office/drawing/2014/main" id="{CE1881E7-C372-6346-8843-C818DAC88B03}"/>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0E16C7EF-233B-B941-8D1E-A84CFC3EE53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602957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AF849-6A5B-C24E-B2A2-4C59EA46395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8A551D-6366-7C41-B3E8-501253A7232F}"/>
              </a:ext>
            </a:extLst>
          </p:cNvPr>
          <p:cNvSpPr>
            <a:spLocks noGrp="1"/>
          </p:cNvSpPr>
          <p:nvPr>
            <p:ph type="dt" sz="half" idx="10"/>
          </p:nvPr>
        </p:nvSpPr>
        <p:spPr/>
        <p:txBody>
          <a:bodyPr/>
          <a:lstStyle/>
          <a:p>
            <a:fld id="{1775B394-D9F9-4F0C-B15D-605F45CB9E9F}" type="datetime1">
              <a:rPr lang="en-US" smtClean="0"/>
              <a:t>3/7/20</a:t>
            </a:fld>
            <a:endParaRPr lang="en-US" dirty="0"/>
          </a:p>
        </p:txBody>
      </p:sp>
      <p:sp>
        <p:nvSpPr>
          <p:cNvPr id="4" name="Footer Placeholder 3">
            <a:extLst>
              <a:ext uri="{FF2B5EF4-FFF2-40B4-BE49-F238E27FC236}">
                <a16:creationId xmlns:a16="http://schemas.microsoft.com/office/drawing/2014/main" id="{995B4451-DFEB-7B48-9F5B-E81DB4AF2C61}"/>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F1E6BD14-73F5-DD41-8015-09F55D109D62}"/>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61244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535E33-5457-2F49-89CF-B7BA335B062D}"/>
              </a:ext>
            </a:extLst>
          </p:cNvPr>
          <p:cNvSpPr>
            <a:spLocks noGrp="1"/>
          </p:cNvSpPr>
          <p:nvPr>
            <p:ph type="dt" sz="half" idx="10"/>
          </p:nvPr>
        </p:nvSpPr>
        <p:spPr/>
        <p:txBody>
          <a:bodyPr/>
          <a:lstStyle/>
          <a:p>
            <a:fld id="{39667345-2558-425A-8533-9BFDBCE15005}" type="datetime1">
              <a:rPr lang="en-US" smtClean="0"/>
              <a:t>3/7/20</a:t>
            </a:fld>
            <a:endParaRPr lang="en-US" dirty="0"/>
          </a:p>
        </p:txBody>
      </p:sp>
      <p:sp>
        <p:nvSpPr>
          <p:cNvPr id="3" name="Footer Placeholder 2">
            <a:extLst>
              <a:ext uri="{FF2B5EF4-FFF2-40B4-BE49-F238E27FC236}">
                <a16:creationId xmlns:a16="http://schemas.microsoft.com/office/drawing/2014/main" id="{69B22A47-DC17-584E-9A0E-A84766BE877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01C77E1-B784-5D4E-8688-4E9C405EB73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08354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BCB0EF-7B31-A345-BF1C-2C5CDF57F35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22D4627-2C29-C947-A758-C7E84049A4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50DFC68-521B-D54F-8B84-1266904654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4A0F073-C7B6-524F-9DBD-99879246A266}"/>
              </a:ext>
            </a:extLst>
          </p:cNvPr>
          <p:cNvSpPr>
            <a:spLocks noGrp="1"/>
          </p:cNvSpPr>
          <p:nvPr>
            <p:ph type="dt" sz="half" idx="10"/>
          </p:nvPr>
        </p:nvSpPr>
        <p:spPr/>
        <p:txBody>
          <a:bodyPr/>
          <a:lstStyle/>
          <a:p>
            <a:fld id="{92BEA474-078D-4E9B-9B14-09A87B19DC46}" type="datetime1">
              <a:rPr lang="en-US" smtClean="0"/>
              <a:t>3/7/20</a:t>
            </a:fld>
            <a:endParaRPr lang="en-US" dirty="0"/>
          </a:p>
        </p:txBody>
      </p:sp>
      <p:sp>
        <p:nvSpPr>
          <p:cNvPr id="6" name="Footer Placeholder 5">
            <a:extLst>
              <a:ext uri="{FF2B5EF4-FFF2-40B4-BE49-F238E27FC236}">
                <a16:creationId xmlns:a16="http://schemas.microsoft.com/office/drawing/2014/main" id="{5DDD7B95-9BF0-9B40-A685-6CAB9BEEE29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4D4ED1A-210D-8741-934A-FC487DCC810B}"/>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782730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B991D-BC76-2645-B5DB-B4C32F8C42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5BEB06-2DD7-1C43-B4B6-EE536D091C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7568526-5F20-B643-BE91-C704CDD946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028FF3-764F-D540-A14E-8723E0E3F648}"/>
              </a:ext>
            </a:extLst>
          </p:cNvPr>
          <p:cNvSpPr>
            <a:spLocks noGrp="1"/>
          </p:cNvSpPr>
          <p:nvPr>
            <p:ph type="dt" sz="half" idx="10"/>
          </p:nvPr>
        </p:nvSpPr>
        <p:spPr/>
        <p:txBody>
          <a:bodyPr/>
          <a:lstStyle/>
          <a:p>
            <a:fld id="{4907D986-8816-4272-A432-0437A28A9828}" type="datetime1">
              <a:rPr lang="en-US" smtClean="0"/>
              <a:t>3/7/20</a:t>
            </a:fld>
            <a:endParaRPr lang="en-US" dirty="0"/>
          </a:p>
        </p:txBody>
      </p:sp>
      <p:sp>
        <p:nvSpPr>
          <p:cNvPr id="6" name="Footer Placeholder 5">
            <a:extLst>
              <a:ext uri="{FF2B5EF4-FFF2-40B4-BE49-F238E27FC236}">
                <a16:creationId xmlns:a16="http://schemas.microsoft.com/office/drawing/2014/main" id="{07B3812E-3E52-584A-8606-76FF425D342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E8B06191-779C-9A4D-A223-3115CCA4634B}"/>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257544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5AC2F4-2F13-C243-9257-162BA0DF8E1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4B5AF8C-D4F7-1144-991F-9F20755401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3A9F7B-5D62-B949-BA3A-847CC57E624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3/7/20</a:t>
            </a:fld>
            <a:endParaRPr lang="en-US" dirty="0"/>
          </a:p>
        </p:txBody>
      </p:sp>
      <p:sp>
        <p:nvSpPr>
          <p:cNvPr id="5" name="Footer Placeholder 4">
            <a:extLst>
              <a:ext uri="{FF2B5EF4-FFF2-40B4-BE49-F238E27FC236}">
                <a16:creationId xmlns:a16="http://schemas.microsoft.com/office/drawing/2014/main" id="{5F0FC514-6452-BA40-8809-95C018C1D8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DF496BD-9A91-904A-9F6A-408B7DA73DC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272255103"/>
      </p:ext>
    </p:extLst>
  </p:cSld>
  <p:clrMap bg1="lt1" tx1="dk1" bg2="lt2" tx2="dk2" accent1="accent1" accent2="accent2" accent3="accent3" accent4="accent4" accent5="accent5" accent6="accent6" hlink="hlink" folHlink="folHlink"/>
  <p:sldLayoutIdLst>
    <p:sldLayoutId id="2147483765"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customXml" Target="../ink/ink1.xml"/><Relationship Id="rId7" Type="http://schemas.openxmlformats.org/officeDocument/2006/relationships/customXml" Target="../ink/ink4.xml"/><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customXml" Target="../ink/ink3.xml"/><Relationship Id="rId11" Type="http://schemas.openxmlformats.org/officeDocument/2006/relationships/customXml" Target="../ink/ink6.xml"/><Relationship Id="rId5" Type="http://schemas.openxmlformats.org/officeDocument/2006/relationships/customXml" Target="../ink/ink2.xml"/><Relationship Id="rId10"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customXml" Target="../ink/ink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Layout" Target="../diagrams/layout1.xml"/><Relationship Id="rId7" Type="http://schemas.openxmlformats.org/officeDocument/2006/relationships/customXml" Target="../ink/ink7.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8.tiff"/><Relationship Id="rId5" Type="http://schemas.openxmlformats.org/officeDocument/2006/relationships/image" Target="../media/image17.tiff"/><Relationship Id="rId4" Type="http://schemas.openxmlformats.org/officeDocument/2006/relationships/image" Target="../media/image16.tiff"/></Relationships>
</file>

<file path=ppt/slides/_rels/slide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5" name="Picture 3">
            <a:extLst>
              <a:ext uri="{FF2B5EF4-FFF2-40B4-BE49-F238E27FC236}">
                <a16:creationId xmlns:a16="http://schemas.microsoft.com/office/drawing/2014/main" id="{67F950B7-9AC0-45DC-B27E-5A71B183425C}"/>
              </a:ext>
            </a:extLst>
          </p:cNvPr>
          <p:cNvPicPr>
            <a:picLocks noChangeAspect="1"/>
          </p:cNvPicPr>
          <p:nvPr/>
        </p:nvPicPr>
        <p:blipFill rotWithShape="1">
          <a:blip r:embed="rId2"/>
          <a:srcRect t="8278" b="7453"/>
          <a:stretch/>
        </p:blipFill>
        <p:spPr>
          <a:xfrm>
            <a:off x="20" y="975"/>
            <a:ext cx="12191980" cy="6858000"/>
          </a:xfrm>
          <a:prstGeom prst="rect">
            <a:avLst/>
          </a:prstGeom>
        </p:spPr>
      </p:pic>
      <p:sp>
        <p:nvSpPr>
          <p:cNvPr id="3" name="Subtitle 2">
            <a:extLst>
              <a:ext uri="{FF2B5EF4-FFF2-40B4-BE49-F238E27FC236}">
                <a16:creationId xmlns:a16="http://schemas.microsoft.com/office/drawing/2014/main" id="{BC217F3B-6977-4847-8CB8-593C800D8782}"/>
              </a:ext>
            </a:extLst>
          </p:cNvPr>
          <p:cNvSpPr>
            <a:spLocks noGrp="1"/>
          </p:cNvSpPr>
          <p:nvPr>
            <p:ph type="subTitle" idx="1"/>
          </p:nvPr>
        </p:nvSpPr>
        <p:spPr>
          <a:xfrm>
            <a:off x="-1602610" y="5784773"/>
            <a:ext cx="6801612" cy="814079"/>
          </a:xfrm>
        </p:spPr>
        <p:txBody>
          <a:bodyPr>
            <a:normAutofit/>
          </a:bodyPr>
          <a:lstStyle/>
          <a:p>
            <a:r>
              <a:rPr lang="en-US" sz="2000" b="1" dirty="0">
                <a:solidFill>
                  <a:schemeClr val="bg1">
                    <a:lumMod val="95000"/>
                    <a:lumOff val="5000"/>
                  </a:schemeClr>
                </a:solidFill>
                <a:latin typeface="Simplified Arabic Fixed" panose="02070309020205020404" pitchFamily="49" charset="-78"/>
                <a:cs typeface="Simplified Arabic Fixed" panose="02070309020205020404" pitchFamily="49" charset="-78"/>
              </a:rPr>
              <a:t>Michael Maimoni</a:t>
            </a:r>
          </a:p>
        </p:txBody>
      </p:sp>
      <mc:AlternateContent xmlns:mc="http://schemas.openxmlformats.org/markup-compatibility/2006">
        <mc:Choice xmlns:p14="http://schemas.microsoft.com/office/powerpoint/2010/main" Requires="p14">
          <p:contentPart p14:bwMode="auto" r:id="rId3">
            <p14:nvContentPartPr>
              <p14:cNvPr id="5" name="Ink 4">
                <a:extLst>
                  <a:ext uri="{FF2B5EF4-FFF2-40B4-BE49-F238E27FC236}">
                    <a16:creationId xmlns:a16="http://schemas.microsoft.com/office/drawing/2014/main" id="{647C86A7-1365-A24B-956B-A0D65D17062C}"/>
                  </a:ext>
                </a:extLst>
              </p14:cNvPr>
              <p14:cNvContentPartPr/>
              <p14:nvPr/>
            </p14:nvContentPartPr>
            <p14:xfrm>
              <a:off x="3139644" y="874909"/>
              <a:ext cx="360" cy="360"/>
            </p14:xfrm>
          </p:contentPart>
        </mc:Choice>
        <mc:Fallback>
          <p:pic>
            <p:nvPicPr>
              <p:cNvPr id="5" name="Ink 4">
                <a:extLst>
                  <a:ext uri="{FF2B5EF4-FFF2-40B4-BE49-F238E27FC236}">
                    <a16:creationId xmlns:a16="http://schemas.microsoft.com/office/drawing/2014/main" id="{647C86A7-1365-A24B-956B-A0D65D17062C}"/>
                  </a:ext>
                </a:extLst>
              </p:cNvPr>
              <p:cNvPicPr/>
              <p:nvPr/>
            </p:nvPicPr>
            <p:blipFill>
              <a:blip r:embed="rId4"/>
              <a:stretch>
                <a:fillRect/>
              </a:stretch>
            </p:blipFill>
            <p:spPr>
              <a:xfrm>
                <a:off x="3130644" y="866269"/>
                <a:ext cx="18000" cy="18000"/>
              </a:xfrm>
              <a:prstGeom prst="rect">
                <a:avLst/>
              </a:prstGeom>
            </p:spPr>
          </p:pic>
        </mc:Fallback>
      </mc:AlternateContent>
      <p:sp>
        <p:nvSpPr>
          <p:cNvPr id="6" name="Rectangle 5">
            <a:extLst>
              <a:ext uri="{FF2B5EF4-FFF2-40B4-BE49-F238E27FC236}">
                <a16:creationId xmlns:a16="http://schemas.microsoft.com/office/drawing/2014/main" id="{9207E1E6-E8A3-4244-8D70-F4392D07FF16}"/>
              </a:ext>
            </a:extLst>
          </p:cNvPr>
          <p:cNvSpPr/>
          <p:nvPr/>
        </p:nvSpPr>
        <p:spPr>
          <a:xfrm>
            <a:off x="3481651" y="800836"/>
            <a:ext cx="5228698" cy="4517043"/>
          </a:xfrm>
          <a:prstGeom prst="rect">
            <a:avLst/>
          </a:prstGeom>
          <a:noFill/>
        </p:spPr>
        <p:txBody>
          <a:bodyPr wrap="none" lIns="91440" tIns="45720" rIns="91440" bIns="45720">
            <a:prstTxWarp prst="textArchUp">
              <a:avLst>
                <a:gd name="adj" fmla="val 9592437"/>
              </a:avLst>
            </a:prstTxWarp>
            <a:spAutoFit/>
          </a:bodyPr>
          <a:lstStyle/>
          <a:p>
            <a:pPr algn="ctr"/>
            <a:r>
              <a:rPr lang="en-US" sz="5400" b="0" cap="none" spc="0" dirty="0">
                <a:ln w="0"/>
                <a:solidFill>
                  <a:schemeClr val="bg1">
                    <a:lumMod val="95000"/>
                    <a:lumOff val="5000"/>
                  </a:schemeClr>
                </a:solidFill>
                <a:effectLst>
                  <a:outerShdw blurRad="38100" dist="25400" dir="5400000" algn="ctr" rotWithShape="0">
                    <a:srgbClr val="6E747A">
                      <a:alpha val="43000"/>
                    </a:srgbClr>
                  </a:outerShdw>
                </a:effectLst>
                <a:latin typeface="American Typewriter" panose="02090604020004020304" pitchFamily="18" charset="77"/>
              </a:rPr>
              <a:t>PANIC ON TWO FRONTS</a:t>
            </a:r>
          </a:p>
        </p:txBody>
      </p:sp>
      <mc:AlternateContent xmlns:mc="http://schemas.openxmlformats.org/markup-compatibility/2006">
        <mc:Choice xmlns:p14="http://schemas.microsoft.com/office/powerpoint/2010/main" Requires="p14">
          <p:contentPart p14:bwMode="auto" r:id="rId5">
            <p14:nvContentPartPr>
              <p14:cNvPr id="7" name="Ink 6">
                <a:extLst>
                  <a:ext uri="{FF2B5EF4-FFF2-40B4-BE49-F238E27FC236}">
                    <a16:creationId xmlns:a16="http://schemas.microsoft.com/office/drawing/2014/main" id="{6619EB23-CC4B-8D43-B45C-C0E2D0248D66}"/>
                  </a:ext>
                </a:extLst>
              </p14:cNvPr>
              <p14:cNvContentPartPr/>
              <p14:nvPr/>
            </p14:nvContentPartPr>
            <p14:xfrm>
              <a:off x="7651524" y="3591109"/>
              <a:ext cx="360" cy="360"/>
            </p14:xfrm>
          </p:contentPart>
        </mc:Choice>
        <mc:Fallback>
          <p:pic>
            <p:nvPicPr>
              <p:cNvPr id="7" name="Ink 6">
                <a:extLst>
                  <a:ext uri="{FF2B5EF4-FFF2-40B4-BE49-F238E27FC236}">
                    <a16:creationId xmlns:a16="http://schemas.microsoft.com/office/drawing/2014/main" id="{6619EB23-CC4B-8D43-B45C-C0E2D0248D66}"/>
                  </a:ext>
                </a:extLst>
              </p:cNvPr>
              <p:cNvPicPr/>
              <p:nvPr/>
            </p:nvPicPr>
            <p:blipFill>
              <a:blip r:embed="rId4"/>
              <a:stretch>
                <a:fillRect/>
              </a:stretch>
            </p:blipFill>
            <p:spPr>
              <a:xfrm>
                <a:off x="7642524" y="3582469"/>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8" name="Ink 7">
                <a:extLst>
                  <a:ext uri="{FF2B5EF4-FFF2-40B4-BE49-F238E27FC236}">
                    <a16:creationId xmlns:a16="http://schemas.microsoft.com/office/drawing/2014/main" id="{34D545D7-98F9-B948-8549-5C615D5CB3AE}"/>
                  </a:ext>
                </a:extLst>
              </p14:cNvPr>
              <p14:cNvContentPartPr/>
              <p14:nvPr/>
            </p14:nvContentPartPr>
            <p14:xfrm>
              <a:off x="7539924" y="3403549"/>
              <a:ext cx="360" cy="360"/>
            </p14:xfrm>
          </p:contentPart>
        </mc:Choice>
        <mc:Fallback>
          <p:pic>
            <p:nvPicPr>
              <p:cNvPr id="8" name="Ink 7">
                <a:extLst>
                  <a:ext uri="{FF2B5EF4-FFF2-40B4-BE49-F238E27FC236}">
                    <a16:creationId xmlns:a16="http://schemas.microsoft.com/office/drawing/2014/main" id="{34D545D7-98F9-B948-8549-5C615D5CB3AE}"/>
                  </a:ext>
                </a:extLst>
              </p:cNvPr>
              <p:cNvPicPr/>
              <p:nvPr/>
            </p:nvPicPr>
            <p:blipFill>
              <a:blip r:embed="rId4"/>
              <a:stretch>
                <a:fillRect/>
              </a:stretch>
            </p:blipFill>
            <p:spPr>
              <a:xfrm>
                <a:off x="7531284" y="3394549"/>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0" name="Ink 9">
                <a:extLst>
                  <a:ext uri="{FF2B5EF4-FFF2-40B4-BE49-F238E27FC236}">
                    <a16:creationId xmlns:a16="http://schemas.microsoft.com/office/drawing/2014/main" id="{C48F8463-F888-F346-9710-C0A990427602}"/>
                  </a:ext>
                </a:extLst>
              </p14:cNvPr>
              <p14:cNvContentPartPr/>
              <p14:nvPr/>
            </p14:nvContentPartPr>
            <p14:xfrm>
              <a:off x="6214044" y="3419749"/>
              <a:ext cx="6120" cy="360"/>
            </p14:xfrm>
          </p:contentPart>
        </mc:Choice>
        <mc:Fallback>
          <p:pic>
            <p:nvPicPr>
              <p:cNvPr id="10" name="Ink 9">
                <a:extLst>
                  <a:ext uri="{FF2B5EF4-FFF2-40B4-BE49-F238E27FC236}">
                    <a16:creationId xmlns:a16="http://schemas.microsoft.com/office/drawing/2014/main" id="{C48F8463-F888-F346-9710-C0A990427602}"/>
                  </a:ext>
                </a:extLst>
              </p:cNvPr>
              <p:cNvPicPr/>
              <p:nvPr/>
            </p:nvPicPr>
            <p:blipFill>
              <a:blip r:embed="rId8"/>
              <a:stretch>
                <a:fillRect/>
              </a:stretch>
            </p:blipFill>
            <p:spPr>
              <a:xfrm>
                <a:off x="6205404" y="3410749"/>
                <a:ext cx="23760" cy="18000"/>
              </a:xfrm>
              <a:prstGeom prst="rect">
                <a:avLst/>
              </a:prstGeom>
            </p:spPr>
          </p:pic>
        </mc:Fallback>
      </mc:AlternateContent>
      <p:sp>
        <p:nvSpPr>
          <p:cNvPr id="27" name="Subtitle 2">
            <a:extLst>
              <a:ext uri="{FF2B5EF4-FFF2-40B4-BE49-F238E27FC236}">
                <a16:creationId xmlns:a16="http://schemas.microsoft.com/office/drawing/2014/main" id="{D2AAD4E5-6D11-A440-A7D9-3513B6B02179}"/>
              </a:ext>
            </a:extLst>
          </p:cNvPr>
          <p:cNvSpPr txBox="1">
            <a:spLocks/>
          </p:cNvSpPr>
          <p:nvPr/>
        </p:nvSpPr>
        <p:spPr>
          <a:xfrm>
            <a:off x="6631511" y="5774044"/>
            <a:ext cx="6801612" cy="81407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000" b="1" dirty="0">
                <a:solidFill>
                  <a:schemeClr val="bg1">
                    <a:lumMod val="95000"/>
                    <a:lumOff val="5000"/>
                  </a:schemeClr>
                </a:solidFill>
                <a:latin typeface="Simplified Arabic Fixed" panose="02070309020205020404" pitchFamily="49" charset="-78"/>
                <a:cs typeface="Simplified Arabic Fixed" panose="02070309020205020404" pitchFamily="49" charset="-78"/>
              </a:rPr>
              <a:t>Joana Sean</a:t>
            </a:r>
          </a:p>
        </p:txBody>
      </p:sp>
      <mc:AlternateContent xmlns:mc="http://schemas.openxmlformats.org/markup-compatibility/2006">
        <mc:Choice xmlns:p14="http://schemas.microsoft.com/office/powerpoint/2010/main" Requires="p14">
          <p:contentPart p14:bwMode="auto" r:id="rId9">
            <p14:nvContentPartPr>
              <p14:cNvPr id="18" name="Ink 17">
                <a:extLst>
                  <a:ext uri="{FF2B5EF4-FFF2-40B4-BE49-F238E27FC236}">
                    <a16:creationId xmlns:a16="http://schemas.microsoft.com/office/drawing/2014/main" id="{57DEFC65-0A90-BD45-87A8-61A321709862}"/>
                  </a:ext>
                </a:extLst>
              </p14:cNvPr>
              <p14:cNvContentPartPr/>
              <p14:nvPr/>
            </p14:nvContentPartPr>
            <p14:xfrm>
              <a:off x="-620196" y="-736091"/>
              <a:ext cx="360" cy="360"/>
            </p14:xfrm>
          </p:contentPart>
        </mc:Choice>
        <mc:Fallback>
          <p:pic>
            <p:nvPicPr>
              <p:cNvPr id="18" name="Ink 17">
                <a:extLst>
                  <a:ext uri="{FF2B5EF4-FFF2-40B4-BE49-F238E27FC236}">
                    <a16:creationId xmlns:a16="http://schemas.microsoft.com/office/drawing/2014/main" id="{57DEFC65-0A90-BD45-87A8-61A321709862}"/>
                  </a:ext>
                </a:extLst>
              </p:cNvPr>
              <p:cNvPicPr/>
              <p:nvPr/>
            </p:nvPicPr>
            <p:blipFill>
              <a:blip r:embed="rId10"/>
              <a:stretch>
                <a:fillRect/>
              </a:stretch>
            </p:blipFill>
            <p:spPr>
              <a:xfrm>
                <a:off x="-628836" y="-745091"/>
                <a:ext cx="18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34" name="Ink 33">
                <a:extLst>
                  <a:ext uri="{FF2B5EF4-FFF2-40B4-BE49-F238E27FC236}">
                    <a16:creationId xmlns:a16="http://schemas.microsoft.com/office/drawing/2014/main" id="{C9B04266-7C12-1F41-A10F-917F23EB5978}"/>
                  </a:ext>
                </a:extLst>
              </p14:cNvPr>
              <p14:cNvContentPartPr/>
              <p14:nvPr/>
            </p14:nvContentPartPr>
            <p14:xfrm>
              <a:off x="93684" y="-474371"/>
              <a:ext cx="360" cy="360"/>
            </p14:xfrm>
          </p:contentPart>
        </mc:Choice>
        <mc:Fallback>
          <p:pic>
            <p:nvPicPr>
              <p:cNvPr id="34" name="Ink 33">
                <a:extLst>
                  <a:ext uri="{FF2B5EF4-FFF2-40B4-BE49-F238E27FC236}">
                    <a16:creationId xmlns:a16="http://schemas.microsoft.com/office/drawing/2014/main" id="{C9B04266-7C12-1F41-A10F-917F23EB5978}"/>
                  </a:ext>
                </a:extLst>
              </p:cNvPr>
              <p:cNvPicPr/>
              <p:nvPr/>
            </p:nvPicPr>
            <p:blipFill>
              <a:blip r:embed="rId10"/>
              <a:stretch>
                <a:fillRect/>
              </a:stretch>
            </p:blipFill>
            <p:spPr>
              <a:xfrm>
                <a:off x="84684" y="-483371"/>
                <a:ext cx="18000" cy="18000"/>
              </a:xfrm>
              <a:prstGeom prst="rect">
                <a:avLst/>
              </a:prstGeom>
            </p:spPr>
          </p:pic>
        </mc:Fallback>
      </mc:AlternateContent>
    </p:spTree>
    <p:extLst>
      <p:ext uri="{BB962C8B-B14F-4D97-AF65-F5344CB8AC3E}">
        <p14:creationId xmlns:p14="http://schemas.microsoft.com/office/powerpoint/2010/main" val="306430488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60000"/>
                <a:lumOff val="40000"/>
              </a:schemeClr>
            </a:gs>
            <a:gs pos="59000">
              <a:schemeClr val="accent1">
                <a:lumMod val="40000"/>
                <a:lumOff val="60000"/>
              </a:schemeClr>
            </a:gs>
            <a:gs pos="100000">
              <a:schemeClr val="accent1">
                <a:lumMod val="40000"/>
                <a:lumOff val="60000"/>
              </a:schemeClr>
            </a:gs>
            <a:gs pos="40000">
              <a:schemeClr val="accent1">
                <a:lumMod val="40000"/>
                <a:lumOff val="6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5D6AA-B21A-5245-B1BC-9684AE96BBAA}"/>
              </a:ext>
            </a:extLst>
          </p:cNvPr>
          <p:cNvSpPr>
            <a:spLocks noGrp="1"/>
          </p:cNvSpPr>
          <p:nvPr>
            <p:ph type="title"/>
          </p:nvPr>
        </p:nvSpPr>
        <p:spPr>
          <a:noFill/>
          <a:ln>
            <a:noFill/>
          </a:ln>
        </p:spPr>
        <p:style>
          <a:lnRef idx="1">
            <a:schemeClr val="accent2"/>
          </a:lnRef>
          <a:fillRef idx="3">
            <a:schemeClr val="accent2"/>
          </a:fillRef>
          <a:effectRef idx="2">
            <a:schemeClr val="accent2"/>
          </a:effectRef>
          <a:fontRef idx="minor">
            <a:schemeClr val="lt1"/>
          </a:fontRef>
        </p:style>
        <p:txBody>
          <a:bodyPr/>
          <a:lstStyle/>
          <a:p>
            <a:pPr algn="ctr"/>
            <a:r>
              <a:rPr lang="en-US" dirty="0">
                <a:solidFill>
                  <a:schemeClr val="accent1">
                    <a:lumMod val="50000"/>
                  </a:schemeClr>
                </a:solidFill>
              </a:rPr>
              <a:t>Future Research</a:t>
            </a:r>
          </a:p>
        </p:txBody>
      </p:sp>
      <p:sp>
        <p:nvSpPr>
          <p:cNvPr id="3" name="Content Placeholder 2">
            <a:extLst>
              <a:ext uri="{FF2B5EF4-FFF2-40B4-BE49-F238E27FC236}">
                <a16:creationId xmlns:a16="http://schemas.microsoft.com/office/drawing/2014/main" id="{0B1AD0B2-1E97-394B-B739-C7D801C68C40}"/>
              </a:ext>
            </a:extLst>
          </p:cNvPr>
          <p:cNvSpPr>
            <a:spLocks noGrp="1"/>
          </p:cNvSpPr>
          <p:nvPr>
            <p:ph idx="1"/>
          </p:nvPr>
        </p:nvSpPr>
        <p:spPr>
          <a:xfrm>
            <a:off x="838200" y="1914525"/>
            <a:ext cx="10306050" cy="4578350"/>
          </a:xfrm>
        </p:spPr>
        <p:txBody>
          <a:bodyPr>
            <a:normAutofit fontScale="70000" lnSpcReduction="20000"/>
          </a:bodyPr>
          <a:lstStyle/>
          <a:p>
            <a:pPr marL="0" indent="0">
              <a:buNone/>
            </a:pPr>
            <a:r>
              <a:rPr lang="en-US" dirty="0">
                <a:solidFill>
                  <a:schemeClr val="accent1">
                    <a:lumMod val="50000"/>
                  </a:schemeClr>
                </a:solidFill>
              </a:rPr>
              <a:t>If we had more time, the following exploratory transformation techniques would be executed (in no specific order):</a:t>
            </a:r>
          </a:p>
          <a:p>
            <a:pPr marL="0" indent="0">
              <a:buNone/>
            </a:pPr>
            <a:endParaRPr lang="en-US" dirty="0">
              <a:solidFill>
                <a:schemeClr val="accent1">
                  <a:lumMod val="50000"/>
                </a:schemeClr>
              </a:solidFill>
            </a:endParaRPr>
          </a:p>
          <a:p>
            <a:pPr marL="571500" indent="-571500">
              <a:buAutoNum type="romanUcPeriod"/>
            </a:pPr>
            <a:r>
              <a:rPr lang="en-US" b="1" dirty="0">
                <a:solidFill>
                  <a:schemeClr val="accent1">
                    <a:lumMod val="50000"/>
                  </a:schemeClr>
                </a:solidFill>
              </a:rPr>
              <a:t>Lambda Functions </a:t>
            </a:r>
            <a:r>
              <a:rPr lang="en-US" dirty="0">
                <a:solidFill>
                  <a:schemeClr val="accent1">
                    <a:lumMod val="50000"/>
                  </a:schemeClr>
                </a:solidFill>
              </a:rPr>
              <a:t>– The attempt to apply this to Pathogenify yielded no valuable output. In fact, it resulted in duplicative work that Pandas’s vector functionality could be used to do.</a:t>
            </a:r>
          </a:p>
          <a:p>
            <a:pPr marL="571500" indent="-571500">
              <a:buAutoNum type="romanUcPeriod"/>
            </a:pPr>
            <a:endParaRPr lang="en-US" dirty="0">
              <a:solidFill>
                <a:schemeClr val="accent1">
                  <a:lumMod val="50000"/>
                </a:schemeClr>
              </a:solidFill>
            </a:endParaRPr>
          </a:p>
          <a:p>
            <a:pPr marL="571500" indent="-571500">
              <a:buAutoNum type="romanUcPeriod"/>
            </a:pPr>
            <a:r>
              <a:rPr lang="en-US" b="1" dirty="0">
                <a:solidFill>
                  <a:schemeClr val="accent1">
                    <a:lumMod val="50000"/>
                  </a:schemeClr>
                </a:solidFill>
              </a:rPr>
              <a:t>Additional Data </a:t>
            </a:r>
            <a:r>
              <a:rPr lang="en-US" dirty="0">
                <a:solidFill>
                  <a:schemeClr val="accent1">
                    <a:lumMod val="50000"/>
                  </a:schemeClr>
                </a:solidFill>
              </a:rPr>
              <a:t>– One reason we implemented Pathogenify is because the flexibility it would give us to perform this transformation on additional data sets that could give us better results, e.g. a dataset for H1N1 that would span over one year rather than 3 months.</a:t>
            </a:r>
          </a:p>
          <a:p>
            <a:pPr marL="571500" indent="-571500">
              <a:buAutoNum type="romanUcPeriod"/>
            </a:pPr>
            <a:endParaRPr lang="en-US" b="1" dirty="0">
              <a:solidFill>
                <a:schemeClr val="accent1">
                  <a:lumMod val="50000"/>
                </a:schemeClr>
              </a:solidFill>
            </a:endParaRPr>
          </a:p>
          <a:p>
            <a:pPr marL="571500" indent="-571500">
              <a:buAutoNum type="romanUcPeriod"/>
            </a:pPr>
            <a:r>
              <a:rPr lang="en-US" b="1" dirty="0">
                <a:solidFill>
                  <a:schemeClr val="accent1">
                    <a:lumMod val="50000"/>
                  </a:schemeClr>
                </a:solidFill>
              </a:rPr>
              <a:t>Transformation Layering – </a:t>
            </a:r>
            <a:r>
              <a:rPr lang="en-US" dirty="0">
                <a:solidFill>
                  <a:schemeClr val="accent1">
                    <a:lumMod val="50000"/>
                  </a:schemeClr>
                </a:solidFill>
              </a:rPr>
              <a:t>Pathogenify lays the foundation with much room for additional layers of complexity depending upon the questions we seek to answer, e.g. death and market acceleration rates, normalization and overlay of all pandemic rate of change.</a:t>
            </a:r>
          </a:p>
        </p:txBody>
      </p:sp>
    </p:spTree>
    <p:extLst>
      <p:ext uri="{BB962C8B-B14F-4D97-AF65-F5344CB8AC3E}">
        <p14:creationId xmlns:p14="http://schemas.microsoft.com/office/powerpoint/2010/main" val="3256312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5D6AA-B21A-5245-B1BC-9684AE96BBAA}"/>
              </a:ext>
            </a:extLst>
          </p:cNvPr>
          <p:cNvSpPr>
            <a:spLocks noGrp="1"/>
          </p:cNvSpPr>
          <p:nvPr>
            <p:ph type="title"/>
          </p:nvPr>
        </p:nvSpPr>
        <p:spPr>
          <a:xfrm>
            <a:off x="838200" y="620392"/>
            <a:ext cx="3374136" cy="5504688"/>
          </a:xfrm>
          <a:gradFill>
            <a:gsLst>
              <a:gs pos="28000">
                <a:srgbClr val="516A99"/>
              </a:gs>
              <a:gs pos="60000">
                <a:srgbClr val="364F7C"/>
              </a:gs>
              <a:gs pos="0">
                <a:schemeClr val="accent1">
                  <a:lumMod val="60000"/>
                  <a:lumOff val="40000"/>
                </a:schemeClr>
              </a:gs>
              <a:gs pos="50000">
                <a:schemeClr val="accent1">
                  <a:lumMod val="50000"/>
                </a:schemeClr>
              </a:gs>
              <a:gs pos="100000">
                <a:schemeClr val="accent1">
                  <a:lumMod val="60000"/>
                  <a:lumOff val="40000"/>
                </a:schemeClr>
              </a:gs>
            </a:gsLst>
          </a:gradFill>
          <a:ln>
            <a:noFill/>
          </a:ln>
        </p:spPr>
        <p:style>
          <a:lnRef idx="1">
            <a:schemeClr val="accent2"/>
          </a:lnRef>
          <a:fillRef idx="3">
            <a:schemeClr val="accent2"/>
          </a:fillRef>
          <a:effectRef idx="2">
            <a:schemeClr val="accent2"/>
          </a:effectRef>
          <a:fontRef idx="minor">
            <a:schemeClr val="lt1"/>
          </a:fontRef>
        </p:style>
        <p:txBody>
          <a:bodyPr vert="horz" lIns="182880" tIns="182880" rIns="182880" bIns="182880" rtlCol="0">
            <a:normAutofit/>
          </a:bodyPr>
          <a:lstStyle/>
          <a:p>
            <a:pPr algn="ctr"/>
            <a:r>
              <a:rPr lang="en-US" b="1" dirty="0">
                <a:latin typeface="Simplified Arabic Fixed" panose="02070309020205020404" pitchFamily="49" charset="-78"/>
                <a:ea typeface="+mj-ea"/>
                <a:cs typeface="Simplified Arabic Fixed" panose="02070309020205020404" pitchFamily="49" charset="-78"/>
              </a:rPr>
              <a:t>CONTEXT</a:t>
            </a:r>
          </a:p>
        </p:txBody>
      </p:sp>
      <p:graphicFrame>
        <p:nvGraphicFramePr>
          <p:cNvPr id="18" name="Content Placeholder 2">
            <a:extLst>
              <a:ext uri="{FF2B5EF4-FFF2-40B4-BE49-F238E27FC236}">
                <a16:creationId xmlns:a16="http://schemas.microsoft.com/office/drawing/2014/main" id="{4A15C5C3-A914-4218-8EBB-AF2DB6EAEFE4}"/>
              </a:ext>
            </a:extLst>
          </p:cNvPr>
          <p:cNvGraphicFramePr/>
          <p:nvPr>
            <p:extLst>
              <p:ext uri="{D42A27DB-BD31-4B8C-83A1-F6EECF244321}">
                <p14:modId xmlns:p14="http://schemas.microsoft.com/office/powerpoint/2010/main" val="374626764"/>
              </p:ext>
            </p:extLst>
          </p:nvPr>
        </p:nvGraphicFramePr>
        <p:xfrm>
          <a:off x="5093208"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AlternateContent xmlns:mc="http://schemas.openxmlformats.org/markup-compatibility/2006">
        <mc:Choice xmlns:p14="http://schemas.microsoft.com/office/powerpoint/2010/main" Requires="p14">
          <p:contentPart p14:bwMode="auto" r:id="rId7">
            <p14:nvContentPartPr>
              <p14:cNvPr id="3" name="Ink 2">
                <a:extLst>
                  <a:ext uri="{FF2B5EF4-FFF2-40B4-BE49-F238E27FC236}">
                    <a16:creationId xmlns:a16="http://schemas.microsoft.com/office/drawing/2014/main" id="{2D76187B-CDA5-4647-9A9D-F93B652F0C90}"/>
                  </a:ext>
                </a:extLst>
              </p14:cNvPr>
              <p14:cNvContentPartPr/>
              <p14:nvPr/>
            </p14:nvContentPartPr>
            <p14:xfrm>
              <a:off x="3145044" y="3349189"/>
              <a:ext cx="360" cy="360"/>
            </p14:xfrm>
          </p:contentPart>
        </mc:Choice>
        <mc:Fallback>
          <p:pic>
            <p:nvPicPr>
              <p:cNvPr id="3" name="Ink 2">
                <a:extLst>
                  <a:ext uri="{FF2B5EF4-FFF2-40B4-BE49-F238E27FC236}">
                    <a16:creationId xmlns:a16="http://schemas.microsoft.com/office/drawing/2014/main" id="{2D76187B-CDA5-4647-9A9D-F93B652F0C90}"/>
                  </a:ext>
                </a:extLst>
              </p:cNvPr>
              <p:cNvPicPr/>
              <p:nvPr/>
            </p:nvPicPr>
            <p:blipFill>
              <a:blip r:embed="rId8"/>
              <a:stretch>
                <a:fillRect/>
              </a:stretch>
            </p:blipFill>
            <p:spPr>
              <a:xfrm>
                <a:off x="3136044" y="3340549"/>
                <a:ext cx="18000" cy="18000"/>
              </a:xfrm>
              <a:prstGeom prst="rect">
                <a:avLst/>
              </a:prstGeom>
            </p:spPr>
          </p:pic>
        </mc:Fallback>
      </mc:AlternateContent>
    </p:spTree>
    <p:extLst>
      <p:ext uri="{BB962C8B-B14F-4D97-AF65-F5344CB8AC3E}">
        <p14:creationId xmlns:p14="http://schemas.microsoft.com/office/powerpoint/2010/main" val="36516452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20000"/>
                <a:lumOff val="80000"/>
              </a:schemeClr>
            </a:gs>
            <a:gs pos="100000">
              <a:schemeClr val="accent1">
                <a:lumMod val="60000"/>
                <a:lumOff val="40000"/>
              </a:schemeClr>
            </a:gs>
            <a:gs pos="100000">
              <a:schemeClr val="accent5">
                <a:lumMod val="60000"/>
                <a:lumOff val="40000"/>
              </a:schemeClr>
            </a:gs>
          </a:gsLst>
          <a:lin ang="54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5D6AA-B21A-5245-B1BC-9684AE96BBAA}"/>
              </a:ext>
            </a:extLst>
          </p:cNvPr>
          <p:cNvSpPr>
            <a:spLocks noGrp="1"/>
          </p:cNvSpPr>
          <p:nvPr>
            <p:ph type="title"/>
          </p:nvPr>
        </p:nvSpPr>
        <p:spPr>
          <a:xfrm>
            <a:off x="572131" y="250419"/>
            <a:ext cx="10901362" cy="1188720"/>
          </a:xfrm>
          <a:noFill/>
          <a:ln>
            <a:noFill/>
          </a:ln>
        </p:spPr>
        <p:style>
          <a:lnRef idx="1">
            <a:schemeClr val="accent2"/>
          </a:lnRef>
          <a:fillRef idx="3">
            <a:schemeClr val="accent2"/>
          </a:fillRef>
          <a:effectRef idx="2">
            <a:schemeClr val="accent2"/>
          </a:effectRef>
          <a:fontRef idx="minor">
            <a:schemeClr val="lt1"/>
          </a:fontRef>
        </p:style>
        <p:txBody>
          <a:bodyPr>
            <a:normAutofit/>
          </a:bodyPr>
          <a:lstStyle/>
          <a:p>
            <a:pPr algn="ctr"/>
            <a:r>
              <a:rPr lang="en-US" dirty="0">
                <a:solidFill>
                  <a:schemeClr val="accent1">
                    <a:lumMod val="50000"/>
                  </a:schemeClr>
                </a:solidFill>
                <a:latin typeface="American Typewriter" panose="02090604020004020304" pitchFamily="18" charset="77"/>
                <a:ea typeface="Palatino" pitchFamily="2" charset="77"/>
                <a:cs typeface="Simplified Arabic Fixed" panose="02070309020205020404" pitchFamily="49" charset="-78"/>
              </a:rPr>
              <a:t>Data Discovery</a:t>
            </a:r>
          </a:p>
        </p:txBody>
      </p:sp>
      <p:sp>
        <p:nvSpPr>
          <p:cNvPr id="4" name="Content Placeholder 2">
            <a:extLst>
              <a:ext uri="{FF2B5EF4-FFF2-40B4-BE49-F238E27FC236}">
                <a16:creationId xmlns:a16="http://schemas.microsoft.com/office/drawing/2014/main" id="{8DC92FAD-9FC6-2442-85BD-E3B6E2016E30}"/>
              </a:ext>
            </a:extLst>
          </p:cNvPr>
          <p:cNvSpPr txBox="1">
            <a:spLocks/>
          </p:cNvSpPr>
          <p:nvPr/>
        </p:nvSpPr>
        <p:spPr>
          <a:xfrm>
            <a:off x="392573" y="2710542"/>
            <a:ext cx="3319428" cy="147524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b="1" dirty="0">
                <a:solidFill>
                  <a:schemeClr val="accent1">
                    <a:lumMod val="50000"/>
                  </a:schemeClr>
                </a:solidFill>
                <a:latin typeface="Simplified Arabic Fixed" panose="02070309020205020404" pitchFamily="49" charset="-78"/>
                <a:cs typeface="Simplified Arabic Fixed" panose="02070309020205020404" pitchFamily="49" charset="-78"/>
              </a:rPr>
              <a:t>March 2003 – July 2003 </a:t>
            </a:r>
          </a:p>
        </p:txBody>
      </p:sp>
      <p:cxnSp>
        <p:nvCxnSpPr>
          <p:cNvPr id="13" name="Straight Connector 12">
            <a:extLst>
              <a:ext uri="{FF2B5EF4-FFF2-40B4-BE49-F238E27FC236}">
                <a16:creationId xmlns:a16="http://schemas.microsoft.com/office/drawing/2014/main" id="{F5C999FE-6EF2-CD40-B2C5-883AAEE71772}"/>
              </a:ext>
            </a:extLst>
          </p:cNvPr>
          <p:cNvCxnSpPr>
            <a:cxnSpLocks/>
          </p:cNvCxnSpPr>
          <p:nvPr/>
        </p:nvCxnSpPr>
        <p:spPr>
          <a:xfrm>
            <a:off x="468577" y="2509282"/>
            <a:ext cx="2891311" cy="0"/>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FAB3C6CE-E741-6B4A-9E70-FB2A4DD937EA}"/>
              </a:ext>
            </a:extLst>
          </p:cNvPr>
          <p:cNvSpPr txBox="1">
            <a:spLocks/>
          </p:cNvSpPr>
          <p:nvPr/>
        </p:nvSpPr>
        <p:spPr>
          <a:xfrm>
            <a:off x="231447" y="1957085"/>
            <a:ext cx="3319428" cy="6528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None/>
            </a:pPr>
            <a:r>
              <a:rPr lang="en-US" b="1" dirty="0">
                <a:solidFill>
                  <a:schemeClr val="accent1">
                    <a:lumMod val="50000"/>
                  </a:schemeClr>
                </a:solidFill>
                <a:latin typeface="Simplified Arabic Fixed" panose="02070309020205020404" pitchFamily="49" charset="-78"/>
                <a:cs typeface="Simplified Arabic Fixed" panose="02070309020205020404" pitchFamily="49" charset="-78"/>
              </a:rPr>
              <a:t>SARS</a:t>
            </a:r>
          </a:p>
        </p:txBody>
      </p:sp>
      <p:sp>
        <p:nvSpPr>
          <p:cNvPr id="20" name="Content Placeholder 2">
            <a:extLst>
              <a:ext uri="{FF2B5EF4-FFF2-40B4-BE49-F238E27FC236}">
                <a16:creationId xmlns:a16="http://schemas.microsoft.com/office/drawing/2014/main" id="{E5E57FC9-FFED-7144-86C9-2A770B877999}"/>
              </a:ext>
            </a:extLst>
          </p:cNvPr>
          <p:cNvSpPr txBox="1">
            <a:spLocks/>
          </p:cNvSpPr>
          <p:nvPr/>
        </p:nvSpPr>
        <p:spPr>
          <a:xfrm>
            <a:off x="2843245" y="4175018"/>
            <a:ext cx="3319428" cy="147524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b="1" dirty="0">
                <a:solidFill>
                  <a:schemeClr val="accent1">
                    <a:lumMod val="50000"/>
                  </a:schemeClr>
                </a:solidFill>
                <a:latin typeface="Simplified Arabic Fixed" panose="02070309020205020404" pitchFamily="49" charset="-78"/>
                <a:cs typeface="Simplified Arabic Fixed" panose="02070309020205020404" pitchFamily="49" charset="-78"/>
              </a:rPr>
              <a:t>May 2009 – July 2009</a:t>
            </a:r>
          </a:p>
        </p:txBody>
      </p:sp>
      <p:cxnSp>
        <p:nvCxnSpPr>
          <p:cNvPr id="21" name="Straight Connector 20">
            <a:extLst>
              <a:ext uri="{FF2B5EF4-FFF2-40B4-BE49-F238E27FC236}">
                <a16:creationId xmlns:a16="http://schemas.microsoft.com/office/drawing/2014/main" id="{BDF2D859-E3B7-F348-BEA2-C46876C5AABA}"/>
              </a:ext>
            </a:extLst>
          </p:cNvPr>
          <p:cNvCxnSpPr>
            <a:cxnSpLocks/>
          </p:cNvCxnSpPr>
          <p:nvPr/>
        </p:nvCxnSpPr>
        <p:spPr>
          <a:xfrm>
            <a:off x="2919249" y="3973758"/>
            <a:ext cx="2891311" cy="0"/>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AD4A7C47-E22C-6441-87BD-918A7915C652}"/>
              </a:ext>
            </a:extLst>
          </p:cNvPr>
          <p:cNvSpPr txBox="1">
            <a:spLocks/>
          </p:cNvSpPr>
          <p:nvPr/>
        </p:nvSpPr>
        <p:spPr>
          <a:xfrm>
            <a:off x="2703384" y="3421561"/>
            <a:ext cx="3319428" cy="6528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None/>
            </a:pPr>
            <a:r>
              <a:rPr lang="en-US" b="1" dirty="0">
                <a:solidFill>
                  <a:schemeClr val="accent1">
                    <a:lumMod val="50000"/>
                  </a:schemeClr>
                </a:solidFill>
                <a:latin typeface="Simplified Arabic Fixed" panose="02070309020205020404" pitchFamily="49" charset="-78"/>
                <a:cs typeface="Simplified Arabic Fixed" panose="02070309020205020404" pitchFamily="49" charset="-78"/>
              </a:rPr>
              <a:t>H1N1 FLU</a:t>
            </a:r>
          </a:p>
        </p:txBody>
      </p:sp>
      <p:sp>
        <p:nvSpPr>
          <p:cNvPr id="23" name="Content Placeholder 2">
            <a:extLst>
              <a:ext uri="{FF2B5EF4-FFF2-40B4-BE49-F238E27FC236}">
                <a16:creationId xmlns:a16="http://schemas.microsoft.com/office/drawing/2014/main" id="{0F1161CC-3365-1C43-98A1-C82EE71D90DF}"/>
              </a:ext>
            </a:extLst>
          </p:cNvPr>
          <p:cNvSpPr txBox="1">
            <a:spLocks/>
          </p:cNvSpPr>
          <p:nvPr/>
        </p:nvSpPr>
        <p:spPr>
          <a:xfrm>
            <a:off x="5386347" y="2635794"/>
            <a:ext cx="3629925" cy="56204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b="1" dirty="0">
                <a:solidFill>
                  <a:schemeClr val="accent1">
                    <a:lumMod val="50000"/>
                  </a:schemeClr>
                </a:solidFill>
                <a:latin typeface="Simplified Arabic Fixed" panose="02070309020205020404" pitchFamily="49" charset="-78"/>
                <a:cs typeface="Simplified Arabic Fixed" panose="02070309020205020404" pitchFamily="49" charset="-78"/>
              </a:rPr>
              <a:t>August 2014 – March 2016</a:t>
            </a:r>
          </a:p>
        </p:txBody>
      </p:sp>
      <p:cxnSp>
        <p:nvCxnSpPr>
          <p:cNvPr id="24" name="Straight Connector 23">
            <a:extLst>
              <a:ext uri="{FF2B5EF4-FFF2-40B4-BE49-F238E27FC236}">
                <a16:creationId xmlns:a16="http://schemas.microsoft.com/office/drawing/2014/main" id="{DC652F0D-DB83-A04B-A6B6-5B96E93BA93B}"/>
              </a:ext>
            </a:extLst>
          </p:cNvPr>
          <p:cNvCxnSpPr>
            <a:cxnSpLocks/>
          </p:cNvCxnSpPr>
          <p:nvPr/>
        </p:nvCxnSpPr>
        <p:spPr>
          <a:xfrm>
            <a:off x="5462352" y="2434534"/>
            <a:ext cx="2891311" cy="0"/>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5" name="Content Placeholder 2">
            <a:extLst>
              <a:ext uri="{FF2B5EF4-FFF2-40B4-BE49-F238E27FC236}">
                <a16:creationId xmlns:a16="http://schemas.microsoft.com/office/drawing/2014/main" id="{9BCB78DB-DB8F-B241-8721-FD61DF4FDEF3}"/>
              </a:ext>
            </a:extLst>
          </p:cNvPr>
          <p:cNvSpPr txBox="1">
            <a:spLocks/>
          </p:cNvSpPr>
          <p:nvPr/>
        </p:nvSpPr>
        <p:spPr>
          <a:xfrm>
            <a:off x="5267752" y="1882337"/>
            <a:ext cx="3319428" cy="6528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None/>
            </a:pPr>
            <a:r>
              <a:rPr lang="en-US" b="1" dirty="0">
                <a:solidFill>
                  <a:schemeClr val="accent1">
                    <a:lumMod val="50000"/>
                  </a:schemeClr>
                </a:solidFill>
                <a:latin typeface="Simplified Arabic Fixed" panose="02070309020205020404" pitchFamily="49" charset="-78"/>
                <a:cs typeface="Simplified Arabic Fixed" panose="02070309020205020404" pitchFamily="49" charset="-78"/>
              </a:rPr>
              <a:t>EBOLA</a:t>
            </a:r>
          </a:p>
        </p:txBody>
      </p:sp>
      <p:sp>
        <p:nvSpPr>
          <p:cNvPr id="26" name="Content Placeholder 2">
            <a:extLst>
              <a:ext uri="{FF2B5EF4-FFF2-40B4-BE49-F238E27FC236}">
                <a16:creationId xmlns:a16="http://schemas.microsoft.com/office/drawing/2014/main" id="{A56E4603-485A-7545-84C0-84A9EDB3FB55}"/>
              </a:ext>
            </a:extLst>
          </p:cNvPr>
          <p:cNvSpPr txBox="1">
            <a:spLocks/>
          </p:cNvSpPr>
          <p:nvPr/>
        </p:nvSpPr>
        <p:spPr>
          <a:xfrm>
            <a:off x="7623023" y="4202852"/>
            <a:ext cx="3979520" cy="147524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r>
              <a:rPr lang="en-US" b="1" dirty="0">
                <a:solidFill>
                  <a:schemeClr val="accent1">
                    <a:lumMod val="50000"/>
                  </a:schemeClr>
                </a:solidFill>
                <a:latin typeface="Simplified Arabic Fixed" panose="02070309020205020404" pitchFamily="49" charset="-78"/>
                <a:cs typeface="Simplified Arabic Fixed" panose="02070309020205020404" pitchFamily="49" charset="-78"/>
              </a:rPr>
              <a:t>January 2020– March 2020(?)</a:t>
            </a:r>
          </a:p>
        </p:txBody>
      </p:sp>
      <p:cxnSp>
        <p:nvCxnSpPr>
          <p:cNvPr id="27" name="Straight Connector 26">
            <a:extLst>
              <a:ext uri="{FF2B5EF4-FFF2-40B4-BE49-F238E27FC236}">
                <a16:creationId xmlns:a16="http://schemas.microsoft.com/office/drawing/2014/main" id="{AE7086FE-5345-FD46-905C-7E8DDBCA4AEC}"/>
              </a:ext>
            </a:extLst>
          </p:cNvPr>
          <p:cNvCxnSpPr>
            <a:cxnSpLocks/>
          </p:cNvCxnSpPr>
          <p:nvPr/>
        </p:nvCxnSpPr>
        <p:spPr>
          <a:xfrm>
            <a:off x="7895912" y="3973758"/>
            <a:ext cx="2891311" cy="0"/>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CB2F2A83-796A-1F49-9823-1A6BA5EC378A}"/>
              </a:ext>
            </a:extLst>
          </p:cNvPr>
          <p:cNvSpPr txBox="1">
            <a:spLocks/>
          </p:cNvSpPr>
          <p:nvPr/>
        </p:nvSpPr>
        <p:spPr>
          <a:xfrm>
            <a:off x="7701312" y="3421561"/>
            <a:ext cx="3319428" cy="652827"/>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gn="ctr">
              <a:buNone/>
            </a:pPr>
            <a:r>
              <a:rPr lang="en-US" b="1" dirty="0">
                <a:solidFill>
                  <a:schemeClr val="accent1">
                    <a:lumMod val="50000"/>
                  </a:schemeClr>
                </a:solidFill>
                <a:latin typeface="Simplified Arabic Fixed" panose="02070309020205020404" pitchFamily="49" charset="-78"/>
                <a:cs typeface="Simplified Arabic Fixed" panose="02070309020205020404" pitchFamily="49" charset="-78"/>
              </a:rPr>
              <a:t>COVID-19</a:t>
            </a:r>
          </a:p>
        </p:txBody>
      </p:sp>
      <p:cxnSp>
        <p:nvCxnSpPr>
          <p:cNvPr id="30" name="Straight Arrow Connector 29">
            <a:extLst>
              <a:ext uri="{FF2B5EF4-FFF2-40B4-BE49-F238E27FC236}">
                <a16:creationId xmlns:a16="http://schemas.microsoft.com/office/drawing/2014/main" id="{385FF41D-17E3-0642-ABD2-680234C7F4C5}"/>
              </a:ext>
            </a:extLst>
          </p:cNvPr>
          <p:cNvCxnSpPr/>
          <p:nvPr/>
        </p:nvCxnSpPr>
        <p:spPr>
          <a:xfrm flipV="1">
            <a:off x="744279" y="3421561"/>
            <a:ext cx="1169953" cy="1894718"/>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9DB7B202-8A71-DB47-AED7-30C283FD5020}"/>
              </a:ext>
            </a:extLst>
          </p:cNvPr>
          <p:cNvCxnSpPr>
            <a:cxnSpLocks/>
          </p:cNvCxnSpPr>
          <p:nvPr/>
        </p:nvCxnSpPr>
        <p:spPr>
          <a:xfrm flipV="1">
            <a:off x="2648044" y="1400639"/>
            <a:ext cx="468804" cy="743629"/>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1A483293-D03F-FC4C-AD69-A214702917D1}"/>
              </a:ext>
            </a:extLst>
          </p:cNvPr>
          <p:cNvCxnSpPr>
            <a:cxnSpLocks/>
          </p:cNvCxnSpPr>
          <p:nvPr/>
        </p:nvCxnSpPr>
        <p:spPr>
          <a:xfrm flipV="1">
            <a:off x="5907551" y="3631190"/>
            <a:ext cx="1911246" cy="2563922"/>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59490D85-9697-4A46-BC1C-9B50A079E1DB}"/>
              </a:ext>
            </a:extLst>
          </p:cNvPr>
          <p:cNvCxnSpPr>
            <a:cxnSpLocks/>
          </p:cNvCxnSpPr>
          <p:nvPr/>
        </p:nvCxnSpPr>
        <p:spPr>
          <a:xfrm>
            <a:off x="8353663" y="4666054"/>
            <a:ext cx="995092" cy="1692216"/>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7F309FF6-126C-C144-82D2-DE5567311484}"/>
              </a:ext>
            </a:extLst>
          </p:cNvPr>
          <p:cNvCxnSpPr>
            <a:cxnSpLocks/>
          </p:cNvCxnSpPr>
          <p:nvPr/>
        </p:nvCxnSpPr>
        <p:spPr>
          <a:xfrm flipV="1">
            <a:off x="9573676" y="4763784"/>
            <a:ext cx="1165207" cy="1445632"/>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4" name="Straight Arrow Connector 83">
            <a:extLst>
              <a:ext uri="{FF2B5EF4-FFF2-40B4-BE49-F238E27FC236}">
                <a16:creationId xmlns:a16="http://schemas.microsoft.com/office/drawing/2014/main" id="{C6AA2190-132D-DA4D-B70A-100C88CDCE07}"/>
              </a:ext>
            </a:extLst>
          </p:cNvPr>
          <p:cNvCxnSpPr>
            <a:cxnSpLocks/>
          </p:cNvCxnSpPr>
          <p:nvPr/>
        </p:nvCxnSpPr>
        <p:spPr>
          <a:xfrm>
            <a:off x="4805256" y="4626585"/>
            <a:ext cx="1051530" cy="1568525"/>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F6B176B0-8AAD-7D46-8AB4-6EE87A22EFF0}"/>
              </a:ext>
            </a:extLst>
          </p:cNvPr>
          <p:cNvCxnSpPr>
            <a:cxnSpLocks/>
          </p:cNvCxnSpPr>
          <p:nvPr/>
        </p:nvCxnSpPr>
        <p:spPr>
          <a:xfrm>
            <a:off x="3192780" y="1595854"/>
            <a:ext cx="1051530" cy="1568525"/>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394275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5D6AA-B21A-5245-B1BC-9684AE96BBAA}"/>
              </a:ext>
            </a:extLst>
          </p:cNvPr>
          <p:cNvSpPr>
            <a:spLocks noGrp="1"/>
          </p:cNvSpPr>
          <p:nvPr>
            <p:ph type="title"/>
          </p:nvPr>
        </p:nvSpPr>
        <p:spPr>
          <a:xfrm>
            <a:off x="804669" y="307265"/>
            <a:ext cx="3044953" cy="607136"/>
          </a:xfrm>
          <a:noFill/>
          <a:ln>
            <a:noFill/>
          </a:ln>
        </p:spPr>
        <p:style>
          <a:lnRef idx="1">
            <a:schemeClr val="accent2"/>
          </a:lnRef>
          <a:fillRef idx="3">
            <a:schemeClr val="accent2"/>
          </a:fillRef>
          <a:effectRef idx="2">
            <a:schemeClr val="accent2"/>
          </a:effectRef>
          <a:fontRef idx="minor">
            <a:schemeClr val="lt1"/>
          </a:fontRef>
        </p:style>
        <p:txBody>
          <a:bodyPr>
            <a:normAutofit/>
          </a:bodyPr>
          <a:lstStyle/>
          <a:p>
            <a:pPr algn="ctr"/>
            <a:r>
              <a:rPr lang="en-US" sz="2000" b="1" dirty="0">
                <a:solidFill>
                  <a:schemeClr val="tx1"/>
                </a:solidFill>
                <a:latin typeface="Simplified Arabic Fixed" panose="02070309020205020404" pitchFamily="49" charset="-78"/>
                <a:cs typeface="Simplified Arabic Fixed" panose="02070309020205020404" pitchFamily="49" charset="-78"/>
              </a:rPr>
              <a:t>FINAL SOURCES</a:t>
            </a:r>
          </a:p>
        </p:txBody>
      </p:sp>
      <p:sp>
        <p:nvSpPr>
          <p:cNvPr id="8" name="Content Placeholder 2">
            <a:extLst>
              <a:ext uri="{FF2B5EF4-FFF2-40B4-BE49-F238E27FC236}">
                <a16:creationId xmlns:a16="http://schemas.microsoft.com/office/drawing/2014/main" id="{8F2238F7-7C6B-794F-9BD6-4C4BDCBEAEE8}"/>
              </a:ext>
            </a:extLst>
          </p:cNvPr>
          <p:cNvSpPr txBox="1">
            <a:spLocks/>
          </p:cNvSpPr>
          <p:nvPr/>
        </p:nvSpPr>
        <p:spPr>
          <a:xfrm>
            <a:off x="2210180" y="1498218"/>
            <a:ext cx="2236281" cy="98403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Clr>
                <a:schemeClr val="tx2">
                  <a:lumMod val="50000"/>
                </a:schemeClr>
              </a:buClr>
              <a:buNone/>
            </a:pPr>
            <a:r>
              <a:rPr lang="en-US" sz="1600" dirty="0">
                <a:latin typeface="Simplified Arabic Fixed" panose="02070309020205020404" pitchFamily="49" charset="-78"/>
                <a:cs typeface="Simplified Arabic Fixed" panose="02070309020205020404" pitchFamily="49" charset="-78"/>
              </a:rPr>
              <a:t>DOW JONES INDUSTRIAL AVERAGE (Yahoo Finance)</a:t>
            </a:r>
          </a:p>
        </p:txBody>
      </p:sp>
      <p:pic>
        <p:nvPicPr>
          <p:cNvPr id="3" name="Picture 2">
            <a:extLst>
              <a:ext uri="{FF2B5EF4-FFF2-40B4-BE49-F238E27FC236}">
                <a16:creationId xmlns:a16="http://schemas.microsoft.com/office/drawing/2014/main" id="{67BD47F5-F6EA-5640-9CC2-3EC1081A986E}"/>
              </a:ext>
            </a:extLst>
          </p:cNvPr>
          <p:cNvPicPr>
            <a:picLocks noChangeAspect="1"/>
          </p:cNvPicPr>
          <p:nvPr/>
        </p:nvPicPr>
        <p:blipFill rotWithShape="1">
          <a:blip r:embed="rId2">
            <a:alphaModFix amt="60000"/>
            <a:extLst>
              <a:ext uri="{BEBA8EAE-BF5A-486C-A8C5-ECC9F3942E4B}">
                <a14:imgProps xmlns:a14="http://schemas.microsoft.com/office/drawing/2010/main">
                  <a14:imgLayer r:embed="rId3">
                    <a14:imgEffect>
                      <a14:colorTemperature colorTemp="4404"/>
                    </a14:imgEffect>
                  </a14:imgLayer>
                </a14:imgProps>
              </a:ext>
            </a:extLst>
          </a:blip>
          <a:srcRect l="7882" r="18751" b="-1"/>
          <a:stretch/>
        </p:blipFill>
        <p:spPr>
          <a:xfrm>
            <a:off x="4654296" y="10"/>
            <a:ext cx="7537704" cy="6857990"/>
          </a:xfrm>
          <a:prstGeom prst="rect">
            <a:avLst/>
          </a:prstGeom>
          <a:gradFill>
            <a:gsLst>
              <a:gs pos="0">
                <a:schemeClr val="bg1">
                  <a:lumMod val="75000"/>
                </a:schemeClr>
              </a:gs>
              <a:gs pos="50000">
                <a:schemeClr val="bg1">
                  <a:lumMod val="75000"/>
                </a:schemeClr>
              </a:gs>
              <a:gs pos="100000">
                <a:schemeClr val="bg1">
                  <a:lumMod val="75000"/>
                </a:schemeClr>
              </a:gs>
            </a:gsLst>
            <a:lin ang="5400000" scaled="0"/>
          </a:gradFill>
        </p:spPr>
      </p:pic>
      <p:pic>
        <p:nvPicPr>
          <p:cNvPr id="5" name="Picture 4">
            <a:extLst>
              <a:ext uri="{FF2B5EF4-FFF2-40B4-BE49-F238E27FC236}">
                <a16:creationId xmlns:a16="http://schemas.microsoft.com/office/drawing/2014/main" id="{257D97F0-D228-EF46-9A1D-1CE3BD826497}"/>
              </a:ext>
            </a:extLst>
          </p:cNvPr>
          <p:cNvPicPr>
            <a:picLocks noChangeAspect="1"/>
          </p:cNvPicPr>
          <p:nvPr/>
        </p:nvPicPr>
        <p:blipFill>
          <a:blip r:embed="rId4"/>
          <a:stretch>
            <a:fillRect/>
          </a:stretch>
        </p:blipFill>
        <p:spPr>
          <a:xfrm>
            <a:off x="376500" y="1172164"/>
            <a:ext cx="1626651" cy="1636140"/>
          </a:xfrm>
          <a:prstGeom prst="rect">
            <a:avLst/>
          </a:prstGeom>
        </p:spPr>
      </p:pic>
      <p:pic>
        <p:nvPicPr>
          <p:cNvPr id="7" name="Picture 6">
            <a:extLst>
              <a:ext uri="{FF2B5EF4-FFF2-40B4-BE49-F238E27FC236}">
                <a16:creationId xmlns:a16="http://schemas.microsoft.com/office/drawing/2014/main" id="{081589D6-0084-C64A-A800-F514249D444F}"/>
              </a:ext>
            </a:extLst>
          </p:cNvPr>
          <p:cNvPicPr>
            <a:picLocks noChangeAspect="1"/>
          </p:cNvPicPr>
          <p:nvPr/>
        </p:nvPicPr>
        <p:blipFill>
          <a:blip r:embed="rId5"/>
          <a:stretch>
            <a:fillRect/>
          </a:stretch>
        </p:blipFill>
        <p:spPr>
          <a:xfrm>
            <a:off x="2159886" y="2808304"/>
            <a:ext cx="1847850" cy="1773936"/>
          </a:xfrm>
          <a:prstGeom prst="rect">
            <a:avLst/>
          </a:prstGeom>
        </p:spPr>
      </p:pic>
      <p:sp>
        <p:nvSpPr>
          <p:cNvPr id="13" name="Content Placeholder 2">
            <a:extLst>
              <a:ext uri="{FF2B5EF4-FFF2-40B4-BE49-F238E27FC236}">
                <a16:creationId xmlns:a16="http://schemas.microsoft.com/office/drawing/2014/main" id="{2481C769-9654-AF44-B739-B5650F58D0EE}"/>
              </a:ext>
            </a:extLst>
          </p:cNvPr>
          <p:cNvSpPr txBox="1">
            <a:spLocks/>
          </p:cNvSpPr>
          <p:nvPr/>
        </p:nvSpPr>
        <p:spPr>
          <a:xfrm>
            <a:off x="66480" y="3429000"/>
            <a:ext cx="2093406" cy="74788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Clr>
                <a:schemeClr val="tx2">
                  <a:lumMod val="50000"/>
                </a:schemeClr>
              </a:buClr>
              <a:buNone/>
            </a:pPr>
            <a:r>
              <a:rPr lang="en-US" sz="1600" dirty="0">
                <a:latin typeface="Simplified Arabic Fixed" panose="02070309020205020404" pitchFamily="49" charset="-78"/>
                <a:cs typeface="Simplified Arabic Fixed" panose="02070309020205020404" pitchFamily="49" charset="-78"/>
              </a:rPr>
              <a:t>Center for Disease Control</a:t>
            </a:r>
          </a:p>
        </p:txBody>
      </p:sp>
      <p:pic>
        <p:nvPicPr>
          <p:cNvPr id="15" name="Picture 14">
            <a:extLst>
              <a:ext uri="{FF2B5EF4-FFF2-40B4-BE49-F238E27FC236}">
                <a16:creationId xmlns:a16="http://schemas.microsoft.com/office/drawing/2014/main" id="{EF6D3FAC-3E50-A647-87D3-97CF91617CCB}"/>
              </a:ext>
            </a:extLst>
          </p:cNvPr>
          <p:cNvPicPr>
            <a:picLocks noChangeAspect="1"/>
          </p:cNvPicPr>
          <p:nvPr/>
        </p:nvPicPr>
        <p:blipFill>
          <a:blip r:embed="rId6"/>
          <a:stretch>
            <a:fillRect/>
          </a:stretch>
        </p:blipFill>
        <p:spPr>
          <a:xfrm>
            <a:off x="376500" y="4832452"/>
            <a:ext cx="2209538" cy="853384"/>
          </a:xfrm>
          <a:prstGeom prst="rect">
            <a:avLst/>
          </a:prstGeom>
        </p:spPr>
      </p:pic>
      <p:sp>
        <p:nvSpPr>
          <p:cNvPr id="17" name="Content Placeholder 2">
            <a:extLst>
              <a:ext uri="{FF2B5EF4-FFF2-40B4-BE49-F238E27FC236}">
                <a16:creationId xmlns:a16="http://schemas.microsoft.com/office/drawing/2014/main" id="{4A9C213D-4D0B-5D42-A7C3-FEA43003153F}"/>
              </a:ext>
            </a:extLst>
          </p:cNvPr>
          <p:cNvSpPr txBox="1">
            <a:spLocks/>
          </p:cNvSpPr>
          <p:nvPr/>
        </p:nvSpPr>
        <p:spPr>
          <a:xfrm>
            <a:off x="1085270" y="5728263"/>
            <a:ext cx="3158118" cy="747880"/>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Clr>
                <a:schemeClr val="tx2">
                  <a:lumMod val="50000"/>
                </a:schemeClr>
              </a:buClr>
              <a:buNone/>
            </a:pPr>
            <a:r>
              <a:rPr lang="en-US" sz="1600" dirty="0">
                <a:latin typeface="Simplified Arabic Fixed" panose="02070309020205020404" pitchFamily="49" charset="-78"/>
                <a:cs typeface="Simplified Arabic Fixed" panose="02070309020205020404" pitchFamily="49" charset="-78"/>
              </a:rPr>
              <a:t>Thanks to: Dev A. Kumar</a:t>
            </a:r>
          </a:p>
        </p:txBody>
      </p:sp>
    </p:spTree>
    <p:extLst>
      <p:ext uri="{BB962C8B-B14F-4D97-AF65-F5344CB8AC3E}">
        <p14:creationId xmlns:p14="http://schemas.microsoft.com/office/powerpoint/2010/main" val="3057781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DC92FAD-9FC6-2442-85BD-E3B6E2016E30}"/>
              </a:ext>
            </a:extLst>
          </p:cNvPr>
          <p:cNvSpPr txBox="1">
            <a:spLocks/>
          </p:cNvSpPr>
          <p:nvPr/>
        </p:nvSpPr>
        <p:spPr>
          <a:xfrm>
            <a:off x="2231136" y="2300287"/>
            <a:ext cx="7729728" cy="192166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5" name="Content Placeholder 2">
            <a:extLst>
              <a:ext uri="{FF2B5EF4-FFF2-40B4-BE49-F238E27FC236}">
                <a16:creationId xmlns:a16="http://schemas.microsoft.com/office/drawing/2014/main" id="{B3C6CE62-AA32-254B-B495-C41B8FA80F7F}"/>
              </a:ext>
            </a:extLst>
          </p:cNvPr>
          <p:cNvSpPr txBox="1">
            <a:spLocks/>
          </p:cNvSpPr>
          <p:nvPr/>
        </p:nvSpPr>
        <p:spPr>
          <a:xfrm>
            <a:off x="2125218" y="2300287"/>
            <a:ext cx="8170164" cy="2857501"/>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6" name="Content Placeholder 2">
            <a:extLst>
              <a:ext uri="{FF2B5EF4-FFF2-40B4-BE49-F238E27FC236}">
                <a16:creationId xmlns:a16="http://schemas.microsoft.com/office/drawing/2014/main" id="{41DE7546-CED4-FE49-A080-8B3C95578DBB}"/>
              </a:ext>
            </a:extLst>
          </p:cNvPr>
          <p:cNvSpPr txBox="1">
            <a:spLocks/>
          </p:cNvSpPr>
          <p:nvPr/>
        </p:nvSpPr>
        <p:spPr>
          <a:xfrm>
            <a:off x="228600" y="4956973"/>
            <a:ext cx="11772900" cy="157876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p:txBody>
      </p:sp>
      <p:pic>
        <p:nvPicPr>
          <p:cNvPr id="8" name="Picture 7">
            <a:extLst>
              <a:ext uri="{FF2B5EF4-FFF2-40B4-BE49-F238E27FC236}">
                <a16:creationId xmlns:a16="http://schemas.microsoft.com/office/drawing/2014/main" id="{30631CA1-F078-6149-AE51-093EAB03F53C}"/>
              </a:ext>
            </a:extLst>
          </p:cNvPr>
          <p:cNvPicPr>
            <a:picLocks noChangeAspect="1"/>
          </p:cNvPicPr>
          <p:nvPr/>
        </p:nvPicPr>
        <p:blipFill>
          <a:blip r:embed="rId2"/>
          <a:stretch>
            <a:fillRect/>
          </a:stretch>
        </p:blipFill>
        <p:spPr>
          <a:xfrm>
            <a:off x="2117" y="-20366"/>
            <a:ext cx="12192000" cy="4646762"/>
          </a:xfrm>
          <a:prstGeom prst="rect">
            <a:avLst/>
          </a:prstGeom>
        </p:spPr>
      </p:pic>
      <p:sp>
        <p:nvSpPr>
          <p:cNvPr id="14" name="Content Placeholder 2">
            <a:extLst>
              <a:ext uri="{FF2B5EF4-FFF2-40B4-BE49-F238E27FC236}">
                <a16:creationId xmlns:a16="http://schemas.microsoft.com/office/drawing/2014/main" id="{54C3CFF9-FFB5-6C4D-B441-29DB7FC3AEDD}"/>
              </a:ext>
            </a:extLst>
          </p:cNvPr>
          <p:cNvSpPr txBox="1">
            <a:spLocks/>
          </p:cNvSpPr>
          <p:nvPr/>
        </p:nvSpPr>
        <p:spPr>
          <a:xfrm>
            <a:off x="190500" y="4164804"/>
            <a:ext cx="4352925" cy="235743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Clr>
                <a:schemeClr val="tx1">
                  <a:lumMod val="75000"/>
                  <a:lumOff val="25000"/>
                </a:schemeClr>
              </a:buClr>
              <a:buNone/>
            </a:pPr>
            <a:r>
              <a:rPr lang="en-US" b="1" dirty="0">
                <a:latin typeface="Simplified Arabic Fixed" panose="02070309020205020404" pitchFamily="49" charset="-78"/>
                <a:cs typeface="Simplified Arabic Fixed" panose="02070309020205020404" pitchFamily="49" charset="-78"/>
              </a:rPr>
              <a:t># Restrict Data</a:t>
            </a:r>
          </a:p>
          <a:p>
            <a:pPr marL="0" indent="0">
              <a:buClr>
                <a:schemeClr val="tx1">
                  <a:lumMod val="75000"/>
                  <a:lumOff val="25000"/>
                </a:schemeClr>
              </a:buClr>
              <a:buNone/>
            </a:pPr>
            <a:r>
              <a:rPr lang="en-US" b="1" dirty="0">
                <a:latin typeface="Simplified Arabic Fixed" panose="02070309020205020404" pitchFamily="49" charset="-78"/>
                <a:cs typeface="Simplified Arabic Fixed" panose="02070309020205020404" pitchFamily="49" charset="-78"/>
              </a:rPr>
              <a:t># Outer Join</a:t>
            </a:r>
          </a:p>
          <a:p>
            <a:pPr marL="0" indent="0">
              <a:buClr>
                <a:schemeClr val="tx1">
                  <a:lumMod val="75000"/>
                  <a:lumOff val="25000"/>
                </a:schemeClr>
              </a:buClr>
              <a:buNone/>
            </a:pPr>
            <a:r>
              <a:rPr lang="en-US" b="1" dirty="0">
                <a:latin typeface="Simplified Arabic Fixed" panose="02070309020205020404" pitchFamily="49" charset="-78"/>
                <a:cs typeface="Simplified Arabic Fixed" panose="02070309020205020404" pitchFamily="49" charset="-78"/>
              </a:rPr>
              <a:t># Rename Columns</a:t>
            </a:r>
          </a:p>
          <a:p>
            <a:pPr marL="0" indent="0">
              <a:buClr>
                <a:schemeClr val="tx1">
                  <a:lumMod val="75000"/>
                  <a:lumOff val="25000"/>
                </a:schemeClr>
              </a:buClr>
              <a:buNone/>
            </a:pPr>
            <a:r>
              <a:rPr lang="en-US" b="1" dirty="0">
                <a:latin typeface="Simplified Arabic Fixed" panose="02070309020205020404" pitchFamily="49" charset="-78"/>
                <a:cs typeface="Simplified Arabic Fixed" panose="02070309020205020404" pitchFamily="49" charset="-78"/>
              </a:rPr>
              <a:t># Forward Fill</a:t>
            </a:r>
          </a:p>
          <a:p>
            <a:pPr marL="0" indent="0">
              <a:buClr>
                <a:schemeClr val="tx1">
                  <a:lumMod val="75000"/>
                  <a:lumOff val="25000"/>
                </a:schemeClr>
              </a:buClr>
              <a:buNone/>
            </a:pPr>
            <a:r>
              <a:rPr lang="en-US" b="1" dirty="0">
                <a:latin typeface="Simplified Arabic Fixed" panose="02070309020205020404" pitchFamily="49" charset="-78"/>
                <a:cs typeface="Simplified Arabic Fixed" panose="02070309020205020404" pitchFamily="49" charset="-78"/>
              </a:rPr>
              <a:t># Calculation of Percent Changes</a:t>
            </a:r>
          </a:p>
          <a:p>
            <a:pPr marL="0" indent="0">
              <a:buClr>
                <a:schemeClr val="tx1">
                  <a:lumMod val="75000"/>
                  <a:lumOff val="25000"/>
                </a:schemeClr>
              </a:buClr>
              <a:buNone/>
            </a:pPr>
            <a:endParaRPr lang="en-US" dirty="0">
              <a:latin typeface="Simplified Arabic Fixed" panose="02070309020205020404" pitchFamily="49" charset="-78"/>
              <a:cs typeface="Simplified Arabic Fixed" panose="02070309020205020404" pitchFamily="49" charset="-78"/>
            </a:endParaRPr>
          </a:p>
        </p:txBody>
      </p:sp>
      <p:sp>
        <p:nvSpPr>
          <p:cNvPr id="16" name="Content Placeholder 2">
            <a:extLst>
              <a:ext uri="{FF2B5EF4-FFF2-40B4-BE49-F238E27FC236}">
                <a16:creationId xmlns:a16="http://schemas.microsoft.com/office/drawing/2014/main" id="{DA7CA62D-79AA-BD44-99B0-00EA7548590B}"/>
              </a:ext>
            </a:extLst>
          </p:cNvPr>
          <p:cNvSpPr txBox="1">
            <a:spLocks/>
          </p:cNvSpPr>
          <p:nvPr/>
        </p:nvSpPr>
        <p:spPr>
          <a:xfrm>
            <a:off x="3671888" y="5709221"/>
            <a:ext cx="8520112" cy="1123232"/>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a:buClr>
                <a:srgbClr val="FF0000"/>
              </a:buClr>
              <a:buFont typeface="System Font Regular"/>
              <a:buChar char="*"/>
            </a:pPr>
            <a:r>
              <a:rPr lang="en-US" sz="1600" b="1" i="1" dirty="0">
                <a:solidFill>
                  <a:srgbClr val="FF0000"/>
                </a:solidFill>
                <a:latin typeface="Simplified Arabic Fixed" panose="02070309020205020404" pitchFamily="49" charset="-78"/>
                <a:cs typeface="Simplified Arabic Fixed" panose="02070309020205020404" pitchFamily="49" charset="-78"/>
              </a:rPr>
              <a:t>For all transformation details, please refer to the Jupyter Notebook</a:t>
            </a:r>
            <a:endParaRPr lang="en-US" sz="1600" b="1" dirty="0">
              <a:solidFill>
                <a:srgbClr val="FF0000"/>
              </a:solidFill>
              <a:latin typeface="Simplified Arabic Fixed" panose="02070309020205020404" pitchFamily="49" charset="-78"/>
              <a:cs typeface="Simplified Arabic Fixed" panose="02070309020205020404" pitchFamily="49" charset="-78"/>
            </a:endParaRPr>
          </a:p>
        </p:txBody>
      </p:sp>
    </p:spTree>
    <p:extLst>
      <p:ext uri="{BB962C8B-B14F-4D97-AF65-F5344CB8AC3E}">
        <p14:creationId xmlns:p14="http://schemas.microsoft.com/office/powerpoint/2010/main" val="25975377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20">
            <a:extLst>
              <a:ext uri="{FF2B5EF4-FFF2-40B4-BE49-F238E27FC236}">
                <a16:creationId xmlns:a16="http://schemas.microsoft.com/office/drawing/2014/main" id="{6EFFF4A2-EB01-4738-9824-8D9A72A51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22">
            <a:extLst>
              <a:ext uri="{FF2B5EF4-FFF2-40B4-BE49-F238E27FC236}">
                <a16:creationId xmlns:a16="http://schemas.microsoft.com/office/drawing/2014/main" id="{D4469D90-62FA-49B2-981E-5305361D5A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502370" y="4592474"/>
            <a:ext cx="1128382" cy="847206"/>
            <a:chOff x="8183879" y="1000124"/>
            <a:chExt cx="1562267" cy="1172973"/>
          </a:xfrm>
        </p:grpSpPr>
        <p:sp>
          <p:nvSpPr>
            <p:cNvPr id="24" name="Freeform 5">
              <a:extLst>
                <a:ext uri="{FF2B5EF4-FFF2-40B4-BE49-F238E27FC236}">
                  <a16:creationId xmlns:a16="http://schemas.microsoft.com/office/drawing/2014/main" id="{281E6897-9689-4C48-ADC3-9F41AAE3A90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25" name="Freeform 5">
              <a:extLst>
                <a:ext uri="{FF2B5EF4-FFF2-40B4-BE49-F238E27FC236}">
                  <a16:creationId xmlns:a16="http://schemas.microsoft.com/office/drawing/2014/main" id="{404E145C-C4EA-4DED-B029-22B811FCEBA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 name="Content Placeholder 2">
            <a:extLst>
              <a:ext uri="{FF2B5EF4-FFF2-40B4-BE49-F238E27FC236}">
                <a16:creationId xmlns:a16="http://schemas.microsoft.com/office/drawing/2014/main" id="{8DC92FAD-9FC6-2442-85BD-E3B6E2016E30}"/>
              </a:ext>
            </a:extLst>
          </p:cNvPr>
          <p:cNvSpPr txBox="1">
            <a:spLocks/>
          </p:cNvSpPr>
          <p:nvPr/>
        </p:nvSpPr>
        <p:spPr>
          <a:xfrm>
            <a:off x="2231136" y="2300287"/>
            <a:ext cx="7729728" cy="192166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5" name="Content Placeholder 2">
            <a:extLst>
              <a:ext uri="{FF2B5EF4-FFF2-40B4-BE49-F238E27FC236}">
                <a16:creationId xmlns:a16="http://schemas.microsoft.com/office/drawing/2014/main" id="{B3C6CE62-AA32-254B-B495-C41B8FA80F7F}"/>
              </a:ext>
            </a:extLst>
          </p:cNvPr>
          <p:cNvSpPr txBox="1">
            <a:spLocks/>
          </p:cNvSpPr>
          <p:nvPr/>
        </p:nvSpPr>
        <p:spPr>
          <a:xfrm>
            <a:off x="2125218" y="2300287"/>
            <a:ext cx="8170164" cy="2857501"/>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6" name="Content Placeholder 2">
            <a:extLst>
              <a:ext uri="{FF2B5EF4-FFF2-40B4-BE49-F238E27FC236}">
                <a16:creationId xmlns:a16="http://schemas.microsoft.com/office/drawing/2014/main" id="{41DE7546-CED4-FE49-A080-8B3C95578DBB}"/>
              </a:ext>
            </a:extLst>
          </p:cNvPr>
          <p:cNvSpPr txBox="1">
            <a:spLocks/>
          </p:cNvSpPr>
          <p:nvPr/>
        </p:nvSpPr>
        <p:spPr>
          <a:xfrm>
            <a:off x="228600" y="4956973"/>
            <a:ext cx="11772900" cy="157876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16" name="Content Placeholder 2">
            <a:extLst>
              <a:ext uri="{FF2B5EF4-FFF2-40B4-BE49-F238E27FC236}">
                <a16:creationId xmlns:a16="http://schemas.microsoft.com/office/drawing/2014/main" id="{DA7CA62D-79AA-BD44-99B0-00EA7548590B}"/>
              </a:ext>
            </a:extLst>
          </p:cNvPr>
          <p:cNvSpPr txBox="1">
            <a:spLocks/>
          </p:cNvSpPr>
          <p:nvPr/>
        </p:nvSpPr>
        <p:spPr>
          <a:xfrm>
            <a:off x="3671888" y="5709221"/>
            <a:ext cx="8520112" cy="1123232"/>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sz="1700" b="1" dirty="0">
              <a:latin typeface="Simplified Arabic Fixed" panose="02070309020205020404" pitchFamily="49" charset="-78"/>
              <a:cs typeface="Simplified Arabic Fixed" panose="02070309020205020404" pitchFamily="49" charset="-78"/>
            </a:endParaRPr>
          </a:p>
          <a:p>
            <a:pPr marL="0" indent="0">
              <a:buNone/>
            </a:pPr>
            <a:endParaRPr lang="en-US" sz="1700" b="1" dirty="0">
              <a:latin typeface="Simplified Arabic Fixed" panose="02070309020205020404" pitchFamily="49" charset="-78"/>
              <a:cs typeface="Simplified Arabic Fixed" panose="02070309020205020404" pitchFamily="49" charset="-78"/>
            </a:endParaRPr>
          </a:p>
          <a:p>
            <a:pPr>
              <a:buClr>
                <a:srgbClr val="FF0000"/>
              </a:buClr>
              <a:buFont typeface="System Font Regular"/>
              <a:buChar char="*"/>
            </a:pPr>
            <a:r>
              <a:rPr lang="en-US" sz="1700" b="1" i="1" dirty="0">
                <a:solidFill>
                  <a:srgbClr val="FF0000"/>
                </a:solidFill>
                <a:latin typeface="Simplified Arabic Fixed" panose="02070309020205020404" pitchFamily="49" charset="-78"/>
                <a:cs typeface="Simplified Arabic Fixed" panose="02070309020205020404" pitchFamily="49" charset="-78"/>
              </a:rPr>
              <a:t>For all visualization details, please refer to the Jupyter Notebook</a:t>
            </a:r>
            <a:endParaRPr lang="en-US" sz="1700" b="1" dirty="0">
              <a:solidFill>
                <a:srgbClr val="FF0000"/>
              </a:solidFill>
              <a:latin typeface="Simplified Arabic Fixed" panose="02070309020205020404" pitchFamily="49" charset="-78"/>
              <a:cs typeface="Simplified Arabic Fixed" panose="02070309020205020404" pitchFamily="49" charset="-78"/>
            </a:endParaRPr>
          </a:p>
        </p:txBody>
      </p:sp>
      <p:sp>
        <p:nvSpPr>
          <p:cNvPr id="46" name="Content Placeholder 2">
            <a:extLst>
              <a:ext uri="{FF2B5EF4-FFF2-40B4-BE49-F238E27FC236}">
                <a16:creationId xmlns:a16="http://schemas.microsoft.com/office/drawing/2014/main" id="{8272BE39-3B6B-874B-A0ED-E7CBC2CAE3E2}"/>
              </a:ext>
            </a:extLst>
          </p:cNvPr>
          <p:cNvSpPr txBox="1">
            <a:spLocks/>
          </p:cNvSpPr>
          <p:nvPr/>
        </p:nvSpPr>
        <p:spPr>
          <a:xfrm>
            <a:off x="228600" y="3505603"/>
            <a:ext cx="4352925" cy="2357438"/>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Clr>
                <a:schemeClr val="tx1">
                  <a:lumMod val="75000"/>
                  <a:lumOff val="25000"/>
                </a:schemeClr>
              </a:buClr>
              <a:buNone/>
            </a:pPr>
            <a:r>
              <a:rPr lang="en-US" b="1" dirty="0">
                <a:latin typeface="Simplified Arabic Fixed" panose="02070309020205020404" pitchFamily="49" charset="-78"/>
                <a:cs typeface="Simplified Arabic Fixed" panose="02070309020205020404" pitchFamily="49" charset="-78"/>
              </a:rPr>
              <a:t># LINE PLOT</a:t>
            </a:r>
          </a:p>
          <a:p>
            <a:pPr marL="0" indent="0">
              <a:buClr>
                <a:schemeClr val="tx1">
                  <a:lumMod val="75000"/>
                  <a:lumOff val="25000"/>
                </a:schemeClr>
              </a:buClr>
              <a:buNone/>
            </a:pPr>
            <a:r>
              <a:rPr lang="en-US" b="1" dirty="0">
                <a:latin typeface="Simplified Arabic Fixed" panose="02070309020205020404" pitchFamily="49" charset="-78"/>
                <a:cs typeface="Simplified Arabic Fixed" panose="02070309020205020404" pitchFamily="49" charset="-78"/>
              </a:rPr>
              <a:t># X-Y LABEL</a:t>
            </a:r>
          </a:p>
          <a:p>
            <a:pPr marL="0" indent="0">
              <a:buClr>
                <a:schemeClr val="tx1">
                  <a:lumMod val="75000"/>
                  <a:lumOff val="25000"/>
                </a:schemeClr>
              </a:buClr>
              <a:buNone/>
            </a:pPr>
            <a:r>
              <a:rPr lang="en-US" b="1" dirty="0">
                <a:latin typeface="Simplified Arabic Fixed" panose="02070309020205020404" pitchFamily="49" charset="-78"/>
                <a:cs typeface="Simplified Arabic Fixed" panose="02070309020205020404" pitchFamily="49" charset="-78"/>
              </a:rPr>
              <a:t># GRID  </a:t>
            </a:r>
            <a:endParaRPr lang="en-US" dirty="0">
              <a:latin typeface="Simplified Arabic Fixed" panose="02070309020205020404" pitchFamily="49" charset="-78"/>
              <a:cs typeface="Simplified Arabic Fixed" panose="02070309020205020404" pitchFamily="49" charset="-78"/>
            </a:endParaRPr>
          </a:p>
        </p:txBody>
      </p:sp>
      <p:pic>
        <p:nvPicPr>
          <p:cNvPr id="11" name="Picture 10">
            <a:extLst>
              <a:ext uri="{FF2B5EF4-FFF2-40B4-BE49-F238E27FC236}">
                <a16:creationId xmlns:a16="http://schemas.microsoft.com/office/drawing/2014/main" id="{756306DB-980A-3241-9FE7-617D1428B5B4}"/>
              </a:ext>
            </a:extLst>
          </p:cNvPr>
          <p:cNvPicPr>
            <a:picLocks noChangeAspect="1"/>
          </p:cNvPicPr>
          <p:nvPr/>
        </p:nvPicPr>
        <p:blipFill>
          <a:blip r:embed="rId2"/>
          <a:stretch>
            <a:fillRect/>
          </a:stretch>
        </p:blipFill>
        <p:spPr>
          <a:xfrm>
            <a:off x="0" y="2604"/>
            <a:ext cx="12215598" cy="3826070"/>
          </a:xfrm>
          <a:prstGeom prst="rect">
            <a:avLst/>
          </a:prstGeom>
        </p:spPr>
      </p:pic>
    </p:spTree>
    <p:extLst>
      <p:ext uri="{BB962C8B-B14F-4D97-AF65-F5344CB8AC3E}">
        <p14:creationId xmlns:p14="http://schemas.microsoft.com/office/powerpoint/2010/main" val="2019287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F90874B-645B-1B48-97F3-D25723427499}"/>
              </a:ext>
            </a:extLst>
          </p:cNvPr>
          <p:cNvSpPr>
            <a:spLocks noGrp="1"/>
          </p:cNvSpPr>
          <p:nvPr>
            <p:ph type="title"/>
          </p:nvPr>
        </p:nvSpPr>
        <p:spPr>
          <a:xfrm>
            <a:off x="0" y="-6022"/>
            <a:ext cx="5463116" cy="1037312"/>
          </a:xfrm>
          <a:noFill/>
        </p:spPr>
        <p:txBody>
          <a:bodyPr vert="horz" lIns="91440" tIns="45720" rIns="91440" bIns="45720" rtlCol="0" anchor="b">
            <a:normAutofit/>
          </a:bodyPr>
          <a:lstStyle/>
          <a:p>
            <a:r>
              <a:rPr lang="en-US" sz="3500" b="1" dirty="0">
                <a:solidFill>
                  <a:schemeClr val="accent1">
                    <a:lumMod val="50000"/>
                  </a:schemeClr>
                </a:solidFill>
                <a:latin typeface="Simplified Arabic Fixed" panose="02070309020205020404" pitchFamily="49" charset="-78"/>
                <a:cs typeface="Simplified Arabic Fixed" panose="02070309020205020404" pitchFamily="49" charset="-78"/>
              </a:rPr>
              <a:t>Proof Of Concept</a:t>
            </a:r>
          </a:p>
        </p:txBody>
      </p:sp>
      <p:sp>
        <p:nvSpPr>
          <p:cNvPr id="32" name="Rectangle 31">
            <a:extLst>
              <a:ext uri="{FF2B5EF4-FFF2-40B4-BE49-F238E27FC236}">
                <a16:creationId xmlns:a16="http://schemas.microsoft.com/office/drawing/2014/main" id="{71FC7D98-7B8B-402A-90FC-F027482F21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5926" y="0"/>
            <a:ext cx="756607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28">
            <a:extLst>
              <a:ext uri="{FF2B5EF4-FFF2-40B4-BE49-F238E27FC236}">
                <a16:creationId xmlns:a16="http://schemas.microsoft.com/office/drawing/2014/main" id="{AD7356EA-285B-4E5D-8FEC-104659A4FD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5903" y="640091"/>
            <a:ext cx="6266120" cy="5577818"/>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B8430CDF-4569-5E4D-A7BB-ACE08E258E99}"/>
              </a:ext>
            </a:extLst>
          </p:cNvPr>
          <p:cNvPicPr>
            <a:picLocks noChangeAspect="1"/>
          </p:cNvPicPr>
          <p:nvPr/>
        </p:nvPicPr>
        <p:blipFill rotWithShape="1">
          <a:blip r:embed="rId2"/>
          <a:srcRect l="6450" r="38713"/>
          <a:stretch/>
        </p:blipFill>
        <p:spPr>
          <a:xfrm>
            <a:off x="5441735" y="804672"/>
            <a:ext cx="5934456" cy="5248656"/>
          </a:xfrm>
          <a:prstGeom prst="rect">
            <a:avLst/>
          </a:prstGeom>
          <a:effectLst/>
        </p:spPr>
      </p:pic>
      <p:sp>
        <p:nvSpPr>
          <p:cNvPr id="4" name="Content Placeholder 2">
            <a:extLst>
              <a:ext uri="{FF2B5EF4-FFF2-40B4-BE49-F238E27FC236}">
                <a16:creationId xmlns:a16="http://schemas.microsoft.com/office/drawing/2014/main" id="{8DC92FAD-9FC6-2442-85BD-E3B6E2016E30}"/>
              </a:ext>
            </a:extLst>
          </p:cNvPr>
          <p:cNvSpPr txBox="1">
            <a:spLocks/>
          </p:cNvSpPr>
          <p:nvPr/>
        </p:nvSpPr>
        <p:spPr>
          <a:xfrm>
            <a:off x="2231136" y="2300287"/>
            <a:ext cx="7729728" cy="192166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5" name="Content Placeholder 2">
            <a:extLst>
              <a:ext uri="{FF2B5EF4-FFF2-40B4-BE49-F238E27FC236}">
                <a16:creationId xmlns:a16="http://schemas.microsoft.com/office/drawing/2014/main" id="{B3C6CE62-AA32-254B-B495-C41B8FA80F7F}"/>
              </a:ext>
            </a:extLst>
          </p:cNvPr>
          <p:cNvSpPr txBox="1">
            <a:spLocks/>
          </p:cNvSpPr>
          <p:nvPr/>
        </p:nvSpPr>
        <p:spPr>
          <a:xfrm>
            <a:off x="2231136" y="2074841"/>
            <a:ext cx="8170164" cy="2857501"/>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6" name="Content Placeholder 2">
            <a:extLst>
              <a:ext uri="{FF2B5EF4-FFF2-40B4-BE49-F238E27FC236}">
                <a16:creationId xmlns:a16="http://schemas.microsoft.com/office/drawing/2014/main" id="{41DE7546-CED4-FE49-A080-8B3C95578DBB}"/>
              </a:ext>
            </a:extLst>
          </p:cNvPr>
          <p:cNvSpPr txBox="1">
            <a:spLocks/>
          </p:cNvSpPr>
          <p:nvPr/>
        </p:nvSpPr>
        <p:spPr>
          <a:xfrm>
            <a:off x="209550" y="5036588"/>
            <a:ext cx="11772900" cy="157876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43" name="Title 7">
            <a:extLst>
              <a:ext uri="{FF2B5EF4-FFF2-40B4-BE49-F238E27FC236}">
                <a16:creationId xmlns:a16="http://schemas.microsoft.com/office/drawing/2014/main" id="{9D42815D-4F80-954D-AB80-E2BA3D766869}"/>
              </a:ext>
            </a:extLst>
          </p:cNvPr>
          <p:cNvSpPr txBox="1">
            <a:spLocks/>
          </p:cNvSpPr>
          <p:nvPr/>
        </p:nvSpPr>
        <p:spPr>
          <a:xfrm>
            <a:off x="159082" y="2245831"/>
            <a:ext cx="4466844" cy="1257760"/>
          </a:xfrm>
          <a:prstGeom prst="rect">
            <a:avLst/>
          </a:prstGeom>
          <a:noFill/>
        </p:spPr>
        <p:txBody>
          <a:bodyPr vert="horz" lIns="91440" tIns="45720" rIns="91440" bIns="45720" rtlCol="0" anchor="b">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500" dirty="0">
                <a:solidFill>
                  <a:schemeClr val="accent1">
                    <a:lumMod val="50000"/>
                  </a:schemeClr>
                </a:solidFill>
                <a:latin typeface="American Typewriter" panose="02090604020004020304" pitchFamily="18" charset="77"/>
                <a:cs typeface="Simplified Arabic Fixed" panose="02070309020205020404" pitchFamily="49" charset="-78"/>
              </a:rPr>
              <a:t>Dataset: SARS</a:t>
            </a:r>
          </a:p>
          <a:p>
            <a:endParaRPr lang="en-US" sz="3500" dirty="0">
              <a:solidFill>
                <a:schemeClr val="accent1">
                  <a:lumMod val="50000"/>
                </a:schemeClr>
              </a:solidFill>
              <a:latin typeface="American Typewriter" panose="02090604020004020304" pitchFamily="18" charset="77"/>
              <a:cs typeface="Simplified Arabic Fixed" panose="02070309020205020404" pitchFamily="49" charset="-78"/>
            </a:endParaRPr>
          </a:p>
          <a:p>
            <a:r>
              <a:rPr lang="en-US" sz="3500" dirty="0">
                <a:solidFill>
                  <a:schemeClr val="accent1">
                    <a:lumMod val="50000"/>
                  </a:schemeClr>
                </a:solidFill>
                <a:latin typeface="American Typewriter" panose="02090604020004020304" pitchFamily="18" charset="77"/>
                <a:cs typeface="Simplified Arabic Fixed" panose="02070309020205020404" pitchFamily="49" charset="-78"/>
              </a:rPr>
              <a:t>March 2003 to July 2003</a:t>
            </a:r>
          </a:p>
        </p:txBody>
      </p:sp>
    </p:spTree>
    <p:extLst>
      <p:ext uri="{BB962C8B-B14F-4D97-AF65-F5344CB8AC3E}">
        <p14:creationId xmlns:p14="http://schemas.microsoft.com/office/powerpoint/2010/main" val="2713410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D20AEB5B-DFC7-42B4-9FAA-6B95E01D0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5124" y="0"/>
            <a:ext cx="7476877" cy="6858000"/>
          </a:xfrm>
          <a:custGeom>
            <a:avLst/>
            <a:gdLst>
              <a:gd name="connsiteX0" fmla="*/ 637332 w 7476877"/>
              <a:gd name="connsiteY0" fmla="*/ 4332728 h 6858000"/>
              <a:gd name="connsiteX1" fmla="*/ 1576347 w 7476877"/>
              <a:gd name="connsiteY1" fmla="*/ 4332728 h 6858000"/>
              <a:gd name="connsiteX2" fmla="*/ 1720345 w 7476877"/>
              <a:gd name="connsiteY2" fmla="*/ 4419228 h 6858000"/>
              <a:gd name="connsiteX3" fmla="*/ 2190864 w 7476877"/>
              <a:gd name="connsiteY3" fmla="*/ 5245095 h 6858000"/>
              <a:gd name="connsiteX4" fmla="*/ 2190864 w 7476877"/>
              <a:gd name="connsiteY4" fmla="*/ 5413976 h 6858000"/>
              <a:gd name="connsiteX5" fmla="*/ 1720345 w 7476877"/>
              <a:gd name="connsiteY5" fmla="*/ 6239844 h 6858000"/>
              <a:gd name="connsiteX6" fmla="*/ 1576347 w 7476877"/>
              <a:gd name="connsiteY6" fmla="*/ 6326343 h 6858000"/>
              <a:gd name="connsiteX7" fmla="*/ 637332 w 7476877"/>
              <a:gd name="connsiteY7" fmla="*/ 6326343 h 6858000"/>
              <a:gd name="connsiteX8" fmla="*/ 491309 w 7476877"/>
              <a:gd name="connsiteY8" fmla="*/ 6239844 h 6858000"/>
              <a:gd name="connsiteX9" fmla="*/ 22817 w 7476877"/>
              <a:gd name="connsiteY9" fmla="*/ 5413976 h 6858000"/>
              <a:gd name="connsiteX10" fmla="*/ 22817 w 7476877"/>
              <a:gd name="connsiteY10" fmla="*/ 5245095 h 6858000"/>
              <a:gd name="connsiteX11" fmla="*/ 491309 w 7476877"/>
              <a:gd name="connsiteY11" fmla="*/ 4419228 h 6858000"/>
              <a:gd name="connsiteX12" fmla="*/ 637332 w 7476877"/>
              <a:gd name="connsiteY12" fmla="*/ 4332728 h 6858000"/>
              <a:gd name="connsiteX13" fmla="*/ 3853980 w 7476877"/>
              <a:gd name="connsiteY13" fmla="*/ 0 h 6858000"/>
              <a:gd name="connsiteX14" fmla="*/ 5043644 w 7476877"/>
              <a:gd name="connsiteY14" fmla="*/ 0 h 6858000"/>
              <a:gd name="connsiteX15" fmla="*/ 5083740 w 7476877"/>
              <a:gd name="connsiteY15" fmla="*/ 70378 h 6858000"/>
              <a:gd name="connsiteX16" fmla="*/ 5225307 w 7476877"/>
              <a:gd name="connsiteY16" fmla="*/ 318859 h 6858000"/>
              <a:gd name="connsiteX17" fmla="*/ 5225307 w 7476877"/>
              <a:gd name="connsiteY17" fmla="*/ 577503 h 6858000"/>
              <a:gd name="connsiteX18" fmla="*/ 4504695 w 7476877"/>
              <a:gd name="connsiteY18" fmla="*/ 1842337 h 6858000"/>
              <a:gd name="connsiteX19" fmla="*/ 4284162 w 7476877"/>
              <a:gd name="connsiteY19" fmla="*/ 1974811 h 6858000"/>
              <a:gd name="connsiteX20" fmla="*/ 2846045 w 7476877"/>
              <a:gd name="connsiteY20" fmla="*/ 1974811 h 6858000"/>
              <a:gd name="connsiteX21" fmla="*/ 2778342 w 7476877"/>
              <a:gd name="connsiteY21" fmla="*/ 1965645 h 6858000"/>
              <a:gd name="connsiteX22" fmla="*/ 2731777 w 7476877"/>
              <a:gd name="connsiteY22" fmla="*/ 1945746 h 6858000"/>
              <a:gd name="connsiteX23" fmla="*/ 2760233 w 7476877"/>
              <a:gd name="connsiteY23" fmla="*/ 1895581 h 6858000"/>
              <a:gd name="connsiteX24" fmla="*/ 3768459 w 7476877"/>
              <a:gd name="connsiteY24" fmla="*/ 118263 h 6858000"/>
              <a:gd name="connsiteX25" fmla="*/ 3819932 w 7476877"/>
              <a:gd name="connsiteY25" fmla="*/ 39732 h 6858000"/>
              <a:gd name="connsiteX26" fmla="*/ 1880237 w 7476877"/>
              <a:gd name="connsiteY26" fmla="*/ 0 h 6858000"/>
              <a:gd name="connsiteX27" fmla="*/ 2102124 w 7476877"/>
              <a:gd name="connsiteY27" fmla="*/ 0 h 6858000"/>
              <a:gd name="connsiteX28" fmla="*/ 2086946 w 7476877"/>
              <a:gd name="connsiteY28" fmla="*/ 26756 h 6858000"/>
              <a:gd name="connsiteX29" fmla="*/ 1911773 w 7476877"/>
              <a:gd name="connsiteY29" fmla="*/ 335552 h 6858000"/>
              <a:gd name="connsiteX30" fmla="*/ 1911773 w 7476877"/>
              <a:gd name="connsiteY30" fmla="*/ 594199 h 6858000"/>
              <a:gd name="connsiteX31" fmla="*/ 2629280 w 7476877"/>
              <a:gd name="connsiteY31" fmla="*/ 1859030 h 6858000"/>
              <a:gd name="connsiteX32" fmla="*/ 2723627 w 7476877"/>
              <a:gd name="connsiteY32" fmla="*/ 1956020 h 6858000"/>
              <a:gd name="connsiteX33" fmla="*/ 2734544 w 7476877"/>
              <a:gd name="connsiteY33" fmla="*/ 1960685 h 6858000"/>
              <a:gd name="connsiteX34" fmla="*/ 2676021 w 7476877"/>
              <a:gd name="connsiteY34" fmla="*/ 2063851 h 6858000"/>
              <a:gd name="connsiteX35" fmla="*/ 2632495 w 7476877"/>
              <a:gd name="connsiteY35" fmla="*/ 2140578 h 6858000"/>
              <a:gd name="connsiteX36" fmla="*/ 2677641 w 7476877"/>
              <a:gd name="connsiteY36" fmla="*/ 2159871 h 6858000"/>
              <a:gd name="connsiteX37" fmla="*/ 2754009 w 7476877"/>
              <a:gd name="connsiteY37" fmla="*/ 2170210 h 6858000"/>
              <a:gd name="connsiteX38" fmla="*/ 4376198 w 7476877"/>
              <a:gd name="connsiteY38" fmla="*/ 2170210 h 6858000"/>
              <a:gd name="connsiteX39" fmla="*/ 4624956 w 7476877"/>
              <a:gd name="connsiteY39" fmla="*/ 2020780 h 6858000"/>
              <a:gd name="connsiteX40" fmla="*/ 5437803 w 7476877"/>
              <a:gd name="connsiteY40" fmla="*/ 594055 h 6858000"/>
              <a:gd name="connsiteX41" fmla="*/ 5437803 w 7476877"/>
              <a:gd name="connsiteY41" fmla="*/ 302307 h 6858000"/>
              <a:gd name="connsiteX42" fmla="*/ 5294722 w 7476877"/>
              <a:gd name="connsiteY42" fmla="*/ 51168 h 6858000"/>
              <a:gd name="connsiteX43" fmla="*/ 5265570 w 7476877"/>
              <a:gd name="connsiteY43" fmla="*/ 0 h 6858000"/>
              <a:gd name="connsiteX44" fmla="*/ 7476877 w 7476877"/>
              <a:gd name="connsiteY44" fmla="*/ 0 h 6858000"/>
              <a:gd name="connsiteX45" fmla="*/ 7476877 w 7476877"/>
              <a:gd name="connsiteY45" fmla="*/ 6858000 h 6858000"/>
              <a:gd name="connsiteX46" fmla="*/ 3343303 w 7476877"/>
              <a:gd name="connsiteY46" fmla="*/ 6858000 h 6858000"/>
              <a:gd name="connsiteX47" fmla="*/ 3297958 w 7476877"/>
              <a:gd name="connsiteY47" fmla="*/ 6778065 h 6858000"/>
              <a:gd name="connsiteX48" fmla="*/ 1841286 w 7476877"/>
              <a:gd name="connsiteY48" fmla="*/ 4210218 h 6858000"/>
              <a:gd name="connsiteX49" fmla="*/ 1841286 w 7476877"/>
              <a:gd name="connsiteY49" fmla="*/ 3515516 h 6858000"/>
              <a:gd name="connsiteX50" fmla="*/ 2556859 w 7476877"/>
              <a:gd name="connsiteY50" fmla="*/ 2254092 h 6858000"/>
              <a:gd name="connsiteX51" fmla="*/ 2617166 w 7476877"/>
              <a:gd name="connsiteY51" fmla="*/ 2147787 h 6858000"/>
              <a:gd name="connsiteX52" fmla="*/ 2615044 w 7476877"/>
              <a:gd name="connsiteY52" fmla="*/ 2146880 h 6858000"/>
              <a:gd name="connsiteX53" fmla="*/ 2508620 w 7476877"/>
              <a:gd name="connsiteY53" fmla="*/ 2037473 h 6858000"/>
              <a:gd name="connsiteX54" fmla="*/ 1699276 w 7476877"/>
              <a:gd name="connsiteY54" fmla="*/ 610749 h 6858000"/>
              <a:gd name="connsiteX55" fmla="*/ 1699276 w 7476877"/>
              <a:gd name="connsiteY55" fmla="*/ 319000 h 6858000"/>
              <a:gd name="connsiteX56" fmla="*/ 1843322 w 7476877"/>
              <a:gd name="connsiteY56" fmla="*/ 6507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7476877" h="6858000">
                <a:moveTo>
                  <a:pt x="637332" y="4332728"/>
                </a:moveTo>
                <a:cubicBezTo>
                  <a:pt x="637332" y="4332728"/>
                  <a:pt x="637332" y="4332728"/>
                  <a:pt x="1576347" y="4332728"/>
                </a:cubicBezTo>
                <a:cubicBezTo>
                  <a:pt x="1635163" y="4332728"/>
                  <a:pt x="1691949" y="4365681"/>
                  <a:pt x="1720345" y="4419228"/>
                </a:cubicBezTo>
                <a:cubicBezTo>
                  <a:pt x="1720345" y="4419228"/>
                  <a:pt x="1720345" y="4419228"/>
                  <a:pt x="2190864" y="5245095"/>
                </a:cubicBezTo>
                <a:cubicBezTo>
                  <a:pt x="2221287" y="5296583"/>
                  <a:pt x="2221287" y="5362488"/>
                  <a:pt x="2190864" y="5413976"/>
                </a:cubicBezTo>
                <a:cubicBezTo>
                  <a:pt x="2190864" y="5413976"/>
                  <a:pt x="2190864" y="5413976"/>
                  <a:pt x="1720345" y="6239844"/>
                </a:cubicBezTo>
                <a:cubicBezTo>
                  <a:pt x="1691949" y="6293391"/>
                  <a:pt x="1635163" y="6326343"/>
                  <a:pt x="1576347" y="6326343"/>
                </a:cubicBezTo>
                <a:cubicBezTo>
                  <a:pt x="1576347" y="6326343"/>
                  <a:pt x="1576347" y="6326343"/>
                  <a:pt x="637332" y="6326343"/>
                </a:cubicBezTo>
                <a:cubicBezTo>
                  <a:pt x="576490" y="6326343"/>
                  <a:pt x="521732" y="6293391"/>
                  <a:pt x="491309" y="6239844"/>
                </a:cubicBezTo>
                <a:cubicBezTo>
                  <a:pt x="491309" y="6239844"/>
                  <a:pt x="491309" y="6239844"/>
                  <a:pt x="22817" y="5413976"/>
                </a:cubicBezTo>
                <a:cubicBezTo>
                  <a:pt x="-7605" y="5362488"/>
                  <a:pt x="-7605" y="5296583"/>
                  <a:pt x="22817" y="5245095"/>
                </a:cubicBezTo>
                <a:cubicBezTo>
                  <a:pt x="22817" y="5245095"/>
                  <a:pt x="22817" y="5245095"/>
                  <a:pt x="491309" y="4419228"/>
                </a:cubicBezTo>
                <a:cubicBezTo>
                  <a:pt x="521732" y="4365681"/>
                  <a:pt x="576490" y="4332728"/>
                  <a:pt x="637332" y="4332728"/>
                </a:cubicBezTo>
                <a:close/>
                <a:moveTo>
                  <a:pt x="3853980" y="0"/>
                </a:moveTo>
                <a:lnTo>
                  <a:pt x="5043644" y="0"/>
                </a:lnTo>
                <a:lnTo>
                  <a:pt x="5083740" y="70378"/>
                </a:lnTo>
                <a:cubicBezTo>
                  <a:pt x="5127533" y="147245"/>
                  <a:pt x="5174639" y="229925"/>
                  <a:pt x="5225307" y="318859"/>
                </a:cubicBezTo>
                <a:cubicBezTo>
                  <a:pt x="5271897" y="397715"/>
                  <a:pt x="5271897" y="498649"/>
                  <a:pt x="5225307" y="577503"/>
                </a:cubicBezTo>
                <a:cubicBezTo>
                  <a:pt x="5225307" y="577503"/>
                  <a:pt x="5225307" y="577503"/>
                  <a:pt x="4504695" y="1842337"/>
                </a:cubicBezTo>
                <a:cubicBezTo>
                  <a:pt x="4461209" y="1924345"/>
                  <a:pt x="4374239" y="1974811"/>
                  <a:pt x="4284162" y="1974811"/>
                </a:cubicBezTo>
                <a:cubicBezTo>
                  <a:pt x="4284162" y="1974811"/>
                  <a:pt x="4284162" y="1974811"/>
                  <a:pt x="2846045" y="1974811"/>
                </a:cubicBezTo>
                <a:cubicBezTo>
                  <a:pt x="2822750" y="1974811"/>
                  <a:pt x="2800035" y="1971656"/>
                  <a:pt x="2778342" y="1965645"/>
                </a:cubicBezTo>
                <a:lnTo>
                  <a:pt x="2731777" y="1945746"/>
                </a:lnTo>
                <a:lnTo>
                  <a:pt x="2760233" y="1895581"/>
                </a:lnTo>
                <a:cubicBezTo>
                  <a:pt x="3017539" y="1441999"/>
                  <a:pt x="3346890" y="861413"/>
                  <a:pt x="3768459" y="118263"/>
                </a:cubicBezTo>
                <a:cubicBezTo>
                  <a:pt x="3784101" y="90729"/>
                  <a:pt x="3801308" y="64519"/>
                  <a:pt x="3819932" y="39732"/>
                </a:cubicBezTo>
                <a:close/>
                <a:moveTo>
                  <a:pt x="1880237" y="0"/>
                </a:moveTo>
                <a:lnTo>
                  <a:pt x="2102124" y="0"/>
                </a:lnTo>
                <a:lnTo>
                  <a:pt x="2086946" y="26756"/>
                </a:lnTo>
                <a:cubicBezTo>
                  <a:pt x="1911773" y="335552"/>
                  <a:pt x="1911773" y="335552"/>
                  <a:pt x="1911773" y="335552"/>
                </a:cubicBezTo>
                <a:cubicBezTo>
                  <a:pt x="1865182" y="414408"/>
                  <a:pt x="1865182" y="515344"/>
                  <a:pt x="1911773" y="594199"/>
                </a:cubicBezTo>
                <a:cubicBezTo>
                  <a:pt x="2629280" y="1859030"/>
                  <a:pt x="2629280" y="1859030"/>
                  <a:pt x="2629280" y="1859030"/>
                </a:cubicBezTo>
                <a:cubicBezTo>
                  <a:pt x="2652576" y="1900035"/>
                  <a:pt x="2685189" y="1933154"/>
                  <a:pt x="2723627" y="1956020"/>
                </a:cubicBezTo>
                <a:lnTo>
                  <a:pt x="2734544" y="1960685"/>
                </a:lnTo>
                <a:lnTo>
                  <a:pt x="2676021" y="2063851"/>
                </a:lnTo>
                <a:lnTo>
                  <a:pt x="2632495" y="2140578"/>
                </a:lnTo>
                <a:lnTo>
                  <a:pt x="2677641" y="2159871"/>
                </a:lnTo>
                <a:cubicBezTo>
                  <a:pt x="2702113" y="2166652"/>
                  <a:pt x="2727732" y="2170210"/>
                  <a:pt x="2754009" y="2170210"/>
                </a:cubicBezTo>
                <a:cubicBezTo>
                  <a:pt x="4376198" y="2170210"/>
                  <a:pt x="4376198" y="2170210"/>
                  <a:pt x="4376198" y="2170210"/>
                </a:cubicBezTo>
                <a:cubicBezTo>
                  <a:pt x="4477805" y="2170210"/>
                  <a:pt x="4575904" y="2113286"/>
                  <a:pt x="4624956" y="2020780"/>
                </a:cubicBezTo>
                <a:cubicBezTo>
                  <a:pt x="5437803" y="594055"/>
                  <a:pt x="5437803" y="594055"/>
                  <a:pt x="5437803" y="594055"/>
                </a:cubicBezTo>
                <a:cubicBezTo>
                  <a:pt x="5490358" y="505109"/>
                  <a:pt x="5490358" y="391256"/>
                  <a:pt x="5437803" y="302307"/>
                </a:cubicBezTo>
                <a:cubicBezTo>
                  <a:pt x="5387000" y="213137"/>
                  <a:pt x="5339373" y="129540"/>
                  <a:pt x="5294722" y="51168"/>
                </a:cubicBezTo>
                <a:lnTo>
                  <a:pt x="5265570" y="0"/>
                </a:lnTo>
                <a:lnTo>
                  <a:pt x="7476877" y="0"/>
                </a:lnTo>
                <a:lnTo>
                  <a:pt x="7476877" y="6858000"/>
                </a:lnTo>
                <a:lnTo>
                  <a:pt x="3343303" y="6858000"/>
                </a:lnTo>
                <a:lnTo>
                  <a:pt x="3297958" y="6778065"/>
                </a:lnTo>
                <a:cubicBezTo>
                  <a:pt x="3015657" y="6280421"/>
                  <a:pt x="2563976" y="5484189"/>
                  <a:pt x="1841286" y="4210218"/>
                </a:cubicBezTo>
                <a:cubicBezTo>
                  <a:pt x="1716144" y="3998418"/>
                  <a:pt x="1716144" y="3727316"/>
                  <a:pt x="1841286" y="3515516"/>
                </a:cubicBezTo>
                <a:cubicBezTo>
                  <a:pt x="1841286" y="3515516"/>
                  <a:pt x="1841286" y="3515516"/>
                  <a:pt x="2556859" y="2254092"/>
                </a:cubicBezTo>
                <a:lnTo>
                  <a:pt x="2617166" y="2147787"/>
                </a:lnTo>
                <a:lnTo>
                  <a:pt x="2615044" y="2146880"/>
                </a:lnTo>
                <a:cubicBezTo>
                  <a:pt x="2571686" y="2121084"/>
                  <a:pt x="2534897" y="2083728"/>
                  <a:pt x="2508620" y="2037473"/>
                </a:cubicBezTo>
                <a:cubicBezTo>
                  <a:pt x="2508620" y="2037473"/>
                  <a:pt x="2508620" y="2037473"/>
                  <a:pt x="1699276" y="610749"/>
                </a:cubicBezTo>
                <a:cubicBezTo>
                  <a:pt x="1646720" y="521803"/>
                  <a:pt x="1646720" y="407950"/>
                  <a:pt x="1699276" y="319000"/>
                </a:cubicBezTo>
                <a:cubicBezTo>
                  <a:pt x="1699276" y="319000"/>
                  <a:pt x="1699276" y="319000"/>
                  <a:pt x="1843322" y="65075"/>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6" name="Group 15">
            <a:extLst>
              <a:ext uri="{FF2B5EF4-FFF2-40B4-BE49-F238E27FC236}">
                <a16:creationId xmlns:a16="http://schemas.microsoft.com/office/drawing/2014/main" id="{64B93721-934F-4F1E-A868-0B2BA110D3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1960" y="561256"/>
            <a:ext cx="1128382" cy="847206"/>
            <a:chOff x="7393391" y="1075612"/>
            <a:chExt cx="1128382" cy="847206"/>
          </a:xfrm>
        </p:grpSpPr>
        <p:sp>
          <p:nvSpPr>
            <p:cNvPr id="17" name="Freeform 5">
              <a:extLst>
                <a:ext uri="{FF2B5EF4-FFF2-40B4-BE49-F238E27FC236}">
                  <a16:creationId xmlns:a16="http://schemas.microsoft.com/office/drawing/2014/main" id="{99494AF8-52DE-4016-B1B9-5D16974BAE2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393391" y="1327438"/>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18" name="Freeform 5">
              <a:extLst>
                <a:ext uri="{FF2B5EF4-FFF2-40B4-BE49-F238E27FC236}">
                  <a16:creationId xmlns:a16="http://schemas.microsoft.com/office/drawing/2014/main" id="{C27115E3-8DBD-460F-8EAD-44E12617413B}"/>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7971281" y="1075612"/>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4" name="Content Placeholder 2">
            <a:extLst>
              <a:ext uri="{FF2B5EF4-FFF2-40B4-BE49-F238E27FC236}">
                <a16:creationId xmlns:a16="http://schemas.microsoft.com/office/drawing/2014/main" id="{8DC92FAD-9FC6-2442-85BD-E3B6E2016E30}"/>
              </a:ext>
            </a:extLst>
          </p:cNvPr>
          <p:cNvSpPr txBox="1">
            <a:spLocks/>
          </p:cNvSpPr>
          <p:nvPr/>
        </p:nvSpPr>
        <p:spPr>
          <a:xfrm>
            <a:off x="2231136" y="2300287"/>
            <a:ext cx="7729728" cy="192166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5" name="Content Placeholder 2">
            <a:extLst>
              <a:ext uri="{FF2B5EF4-FFF2-40B4-BE49-F238E27FC236}">
                <a16:creationId xmlns:a16="http://schemas.microsoft.com/office/drawing/2014/main" id="{B3C6CE62-AA32-254B-B495-C41B8FA80F7F}"/>
              </a:ext>
            </a:extLst>
          </p:cNvPr>
          <p:cNvSpPr txBox="1">
            <a:spLocks/>
          </p:cNvSpPr>
          <p:nvPr/>
        </p:nvSpPr>
        <p:spPr>
          <a:xfrm>
            <a:off x="2231136" y="2074841"/>
            <a:ext cx="8170164" cy="2857501"/>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6" name="Content Placeholder 2">
            <a:extLst>
              <a:ext uri="{FF2B5EF4-FFF2-40B4-BE49-F238E27FC236}">
                <a16:creationId xmlns:a16="http://schemas.microsoft.com/office/drawing/2014/main" id="{41DE7546-CED4-FE49-A080-8B3C95578DBB}"/>
              </a:ext>
            </a:extLst>
          </p:cNvPr>
          <p:cNvSpPr txBox="1">
            <a:spLocks/>
          </p:cNvSpPr>
          <p:nvPr/>
        </p:nvSpPr>
        <p:spPr>
          <a:xfrm>
            <a:off x="209550" y="5036588"/>
            <a:ext cx="11772900" cy="157876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8" name="Title 7">
            <a:extLst>
              <a:ext uri="{FF2B5EF4-FFF2-40B4-BE49-F238E27FC236}">
                <a16:creationId xmlns:a16="http://schemas.microsoft.com/office/drawing/2014/main" id="{6F90874B-645B-1B48-97F3-D25723427499}"/>
              </a:ext>
            </a:extLst>
          </p:cNvPr>
          <p:cNvSpPr>
            <a:spLocks noGrp="1"/>
          </p:cNvSpPr>
          <p:nvPr>
            <p:ph type="title"/>
          </p:nvPr>
        </p:nvSpPr>
        <p:spPr>
          <a:xfrm>
            <a:off x="424140" y="128161"/>
            <a:ext cx="11325900" cy="1325563"/>
          </a:xfrm>
        </p:spPr>
        <p:txBody>
          <a:bodyPr/>
          <a:lstStyle/>
          <a:p>
            <a:pPr algn="ctr"/>
            <a:r>
              <a:rPr lang="en-US" dirty="0">
                <a:solidFill>
                  <a:schemeClr val="accent1">
                    <a:lumMod val="50000"/>
                  </a:schemeClr>
                </a:solidFill>
                <a:latin typeface="American Typewriter" panose="02090604020004020304" pitchFamily="18" charset="77"/>
              </a:rPr>
              <a:t>SARS LOAD: TO AWS RDS DB</a:t>
            </a:r>
          </a:p>
        </p:txBody>
      </p:sp>
      <p:pic>
        <p:nvPicPr>
          <p:cNvPr id="11" name="Picture 10">
            <a:extLst>
              <a:ext uri="{FF2B5EF4-FFF2-40B4-BE49-F238E27FC236}">
                <a16:creationId xmlns:a16="http://schemas.microsoft.com/office/drawing/2014/main" id="{DDD27453-E574-3D4B-86D3-5B8644763386}"/>
              </a:ext>
            </a:extLst>
          </p:cNvPr>
          <p:cNvPicPr>
            <a:picLocks noChangeAspect="1"/>
          </p:cNvPicPr>
          <p:nvPr/>
        </p:nvPicPr>
        <p:blipFill rotWithShape="1">
          <a:blip r:embed="rId2"/>
          <a:srcRect l="877"/>
          <a:stretch/>
        </p:blipFill>
        <p:spPr>
          <a:xfrm>
            <a:off x="594783" y="1733840"/>
            <a:ext cx="11002433" cy="3873500"/>
          </a:xfrm>
          <a:prstGeom prst="rect">
            <a:avLst/>
          </a:prstGeom>
          <a:ln w="22225">
            <a:solidFill>
              <a:schemeClr val="accent1">
                <a:lumMod val="50000"/>
              </a:schemeClr>
            </a:solidFill>
          </a:ln>
        </p:spPr>
      </p:pic>
    </p:spTree>
    <p:extLst>
      <p:ext uri="{BB962C8B-B14F-4D97-AF65-F5344CB8AC3E}">
        <p14:creationId xmlns:p14="http://schemas.microsoft.com/office/powerpoint/2010/main" val="33064689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40" name="Rectangle 31">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3" name="Picture 2">
            <a:extLst>
              <a:ext uri="{FF2B5EF4-FFF2-40B4-BE49-F238E27FC236}">
                <a16:creationId xmlns:a16="http://schemas.microsoft.com/office/drawing/2014/main" id="{B8358AB6-A619-9348-A7B0-797C065372DC}"/>
              </a:ext>
            </a:extLst>
          </p:cNvPr>
          <p:cNvPicPr>
            <a:picLocks noChangeAspect="1"/>
          </p:cNvPicPr>
          <p:nvPr/>
        </p:nvPicPr>
        <p:blipFill rotWithShape="1">
          <a:blip r:embed="rId2"/>
          <a:srcRect r="-1" b="970"/>
          <a:stretch/>
        </p:blipFill>
        <p:spPr>
          <a:xfrm>
            <a:off x="1746971" y="320040"/>
            <a:ext cx="8695010" cy="4305291"/>
          </a:xfrm>
          <a:prstGeom prst="rect">
            <a:avLst/>
          </a:prstGeom>
        </p:spPr>
      </p:pic>
      <p:sp>
        <p:nvSpPr>
          <p:cNvPr id="41" name="Rectangle 33">
            <a:extLst>
              <a:ext uri="{FF2B5EF4-FFF2-40B4-BE49-F238E27FC236}">
                <a16:creationId xmlns:a16="http://schemas.microsoft.com/office/drawing/2014/main" id="{FA3CD3A3-D3C1-4567-BEC0-3A50E9A3A6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4782312"/>
            <a:ext cx="11548872" cy="1755648"/>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itle 7">
            <a:extLst>
              <a:ext uri="{FF2B5EF4-FFF2-40B4-BE49-F238E27FC236}">
                <a16:creationId xmlns:a16="http://schemas.microsoft.com/office/drawing/2014/main" id="{6F90874B-645B-1B48-97F3-D25723427499}"/>
              </a:ext>
            </a:extLst>
          </p:cNvPr>
          <p:cNvSpPr>
            <a:spLocks noGrp="1"/>
          </p:cNvSpPr>
          <p:nvPr>
            <p:ph type="title"/>
          </p:nvPr>
        </p:nvSpPr>
        <p:spPr>
          <a:xfrm>
            <a:off x="457201" y="4945372"/>
            <a:ext cx="3273551" cy="1409708"/>
          </a:xfrm>
        </p:spPr>
        <p:txBody>
          <a:bodyPr vert="horz" lIns="91440" tIns="45720" rIns="91440" bIns="45720" rtlCol="0" anchor="ctr">
            <a:normAutofit/>
          </a:bodyPr>
          <a:lstStyle/>
          <a:p>
            <a:r>
              <a:rPr lang="en-US" sz="2600" kern="1200" dirty="0">
                <a:solidFill>
                  <a:schemeClr val="accent1">
                    <a:lumMod val="50000"/>
                  </a:schemeClr>
                </a:solidFill>
                <a:latin typeface="American Typewriter" panose="02090604020004020304" pitchFamily="18" charset="77"/>
              </a:rPr>
              <a:t>SARS: READ SQL &amp; PLOTIFY( )</a:t>
            </a:r>
          </a:p>
        </p:txBody>
      </p:sp>
      <p:cxnSp>
        <p:nvCxnSpPr>
          <p:cNvPr id="42" name="Straight Connector 35">
            <a:extLst>
              <a:ext uri="{FF2B5EF4-FFF2-40B4-BE49-F238E27FC236}">
                <a16:creationId xmlns:a16="http://schemas.microsoft.com/office/drawing/2014/main" id="{B56D13EF-D431-4D0F-BFFC-1B5A686FF9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4059936" y="5237979"/>
            <a:ext cx="0" cy="9144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B3C6CE62-AA32-254B-B495-C41B8FA80F7F}"/>
              </a:ext>
            </a:extLst>
          </p:cNvPr>
          <p:cNvSpPr txBox="1">
            <a:spLocks/>
          </p:cNvSpPr>
          <p:nvPr/>
        </p:nvSpPr>
        <p:spPr>
          <a:xfrm>
            <a:off x="4059936" y="4879606"/>
            <a:ext cx="7810490" cy="1578769"/>
          </a:xfrm>
          <a:prstGeom prst="rect">
            <a:avLst/>
          </a:prstGeom>
        </p:spPr>
        <p:txBody>
          <a:bodyPr vert="horz" lIns="91440" tIns="45720" rIns="91440" bIns="45720" rtlCol="0" anchor="ctr">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nSpc>
                <a:spcPct val="90000"/>
              </a:lnSpc>
              <a:buNone/>
            </a:pPr>
            <a:r>
              <a:rPr lang="en-US" sz="1500" b="1" dirty="0">
                <a:solidFill>
                  <a:srgbClr val="E01CF0"/>
                </a:solidFill>
                <a:latin typeface="American Typewriter" panose="02090604020004020304" pitchFamily="18" charset="77"/>
              </a:rPr>
              <a:t>sars_extract </a:t>
            </a:r>
            <a:r>
              <a:rPr lang="en-US" sz="1500" b="1" dirty="0">
                <a:solidFill>
                  <a:schemeClr val="accent1">
                    <a:lumMod val="75000"/>
                  </a:schemeClr>
                </a:solidFill>
                <a:latin typeface="American Typewriter" panose="02090604020004020304" pitchFamily="18" charset="77"/>
              </a:rPr>
              <a:t>= pd.read_sql_query('select * from sars_market_data', con=engine)</a:t>
            </a:r>
          </a:p>
          <a:p>
            <a:pPr marL="0" indent="0">
              <a:lnSpc>
                <a:spcPct val="90000"/>
              </a:lnSpc>
              <a:buNone/>
            </a:pPr>
            <a:r>
              <a:rPr lang="en-US" sz="1500" b="1" dirty="0">
                <a:solidFill>
                  <a:srgbClr val="F01CF0"/>
                </a:solidFill>
                <a:latin typeface="American Typewriter" panose="02090604020004020304" pitchFamily="18" charset="77"/>
              </a:rPr>
              <a:t>sars_extract </a:t>
            </a:r>
            <a:r>
              <a:rPr lang="en-US" sz="1500" b="1" dirty="0">
                <a:solidFill>
                  <a:schemeClr val="accent1">
                    <a:lumMod val="75000"/>
                  </a:schemeClr>
                </a:solidFill>
                <a:latin typeface="American Typewriter" panose="02090604020004020304" pitchFamily="18" charset="77"/>
              </a:rPr>
              <a:t>= sars_extract.set_index('Date’)</a:t>
            </a:r>
          </a:p>
          <a:p>
            <a:pPr marL="0" indent="0">
              <a:buNone/>
            </a:pPr>
            <a:r>
              <a:rPr lang="en-US" sz="1500" b="1" dirty="0">
                <a:solidFill>
                  <a:srgbClr val="F01CF0"/>
                </a:solidFill>
                <a:latin typeface="American Typewriter" panose="02090604020004020304" pitchFamily="18" charset="77"/>
              </a:rPr>
              <a:t>plotify</a:t>
            </a:r>
            <a:r>
              <a:rPr lang="en-US" sz="1500" b="1" dirty="0">
                <a:solidFill>
                  <a:schemeClr val="accent1">
                    <a:lumMod val="75000"/>
                  </a:schemeClr>
                </a:solidFill>
                <a:latin typeface="American Typewriter" panose="02090604020004020304" pitchFamily="18" charset="77"/>
              </a:rPr>
              <a:t>(sars_extract['Pct_Chng_Death'],sars_extract['Pct_Chng_Market'])</a:t>
            </a:r>
            <a:endParaRPr lang="en-US" sz="1500" b="1" dirty="0">
              <a:solidFill>
                <a:schemeClr val="accent1">
                  <a:lumMod val="75000"/>
                </a:schemeClr>
              </a:solidFill>
              <a:latin typeface="American Typewriter" panose="02090604020004020304" pitchFamily="18" charset="77"/>
              <a:cs typeface="Simplified Arabic Fixed" panose="02070309020205020404" pitchFamily="49" charset="-78"/>
            </a:endParaRPr>
          </a:p>
          <a:p>
            <a:pPr marL="0">
              <a:lnSpc>
                <a:spcPct val="90000"/>
              </a:lnSpc>
            </a:pPr>
            <a:endParaRPr lang="en-US" sz="1600" dirty="0">
              <a:solidFill>
                <a:schemeClr val="bg1"/>
              </a:solidFill>
            </a:endParaRPr>
          </a:p>
        </p:txBody>
      </p:sp>
      <p:sp>
        <p:nvSpPr>
          <p:cNvPr id="4" name="Content Placeholder 2">
            <a:extLst>
              <a:ext uri="{FF2B5EF4-FFF2-40B4-BE49-F238E27FC236}">
                <a16:creationId xmlns:a16="http://schemas.microsoft.com/office/drawing/2014/main" id="{8DC92FAD-9FC6-2442-85BD-E3B6E2016E30}"/>
              </a:ext>
            </a:extLst>
          </p:cNvPr>
          <p:cNvSpPr txBox="1">
            <a:spLocks/>
          </p:cNvSpPr>
          <p:nvPr/>
        </p:nvSpPr>
        <p:spPr>
          <a:xfrm>
            <a:off x="2231136" y="2300287"/>
            <a:ext cx="7729728" cy="192166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6" name="Content Placeholder 2">
            <a:extLst>
              <a:ext uri="{FF2B5EF4-FFF2-40B4-BE49-F238E27FC236}">
                <a16:creationId xmlns:a16="http://schemas.microsoft.com/office/drawing/2014/main" id="{41DE7546-CED4-FE49-A080-8B3C95578DBB}"/>
              </a:ext>
            </a:extLst>
          </p:cNvPr>
          <p:cNvSpPr txBox="1">
            <a:spLocks/>
          </p:cNvSpPr>
          <p:nvPr/>
        </p:nvSpPr>
        <p:spPr>
          <a:xfrm>
            <a:off x="209550" y="5036588"/>
            <a:ext cx="11772900" cy="1578769"/>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a:p>
            <a:pPr marL="0" indent="0">
              <a:buNone/>
            </a:pPr>
            <a:endParaRPr lang="en-US" b="1" dirty="0">
              <a:latin typeface="Simplified Arabic Fixed" panose="02070309020205020404" pitchFamily="49" charset="-78"/>
              <a:cs typeface="Simplified Arabic Fixed" panose="02070309020205020404" pitchFamily="49" charset="-78"/>
            </a:endParaRPr>
          </a:p>
        </p:txBody>
      </p:sp>
      <p:sp>
        <p:nvSpPr>
          <p:cNvPr id="26" name="Content Placeholder 2">
            <a:extLst>
              <a:ext uri="{FF2B5EF4-FFF2-40B4-BE49-F238E27FC236}">
                <a16:creationId xmlns:a16="http://schemas.microsoft.com/office/drawing/2014/main" id="{10D5C61B-D28D-B64A-ADF9-D419A6D7C66A}"/>
              </a:ext>
            </a:extLst>
          </p:cNvPr>
          <p:cNvSpPr txBox="1">
            <a:spLocks/>
          </p:cNvSpPr>
          <p:nvPr/>
        </p:nvSpPr>
        <p:spPr>
          <a:xfrm>
            <a:off x="369966" y="6225153"/>
            <a:ext cx="7810490" cy="310537"/>
          </a:xfrm>
          <a:prstGeom prst="rect">
            <a:avLst/>
          </a:prstGeom>
        </p:spPr>
        <p:txBody>
          <a:bodyPr vert="horz" lIns="91440" tIns="45720" rIns="91440" bIns="45720" rtlCol="0" anchor="ctr">
            <a:normAutofit lnSpcReduction="10000"/>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marL="0" indent="0">
              <a:lnSpc>
                <a:spcPct val="90000"/>
              </a:lnSpc>
              <a:buNone/>
            </a:pPr>
            <a:r>
              <a:rPr lang="en-US" sz="1600" b="1" dirty="0">
                <a:solidFill>
                  <a:srgbClr val="FF0000"/>
                </a:solidFill>
              </a:rPr>
              <a:t>**DISCLAIMER: This is not registered investment advice.</a:t>
            </a:r>
          </a:p>
        </p:txBody>
      </p:sp>
    </p:spTree>
    <p:extLst>
      <p:ext uri="{BB962C8B-B14F-4D97-AF65-F5344CB8AC3E}">
        <p14:creationId xmlns:p14="http://schemas.microsoft.com/office/powerpoint/2010/main" val="315731338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394</Words>
  <Application>Microsoft Macintosh PowerPoint</Application>
  <PresentationFormat>Widescreen</PresentationFormat>
  <Paragraphs>72</Paragraphs>
  <Slides>10</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American Typewriter</vt:lpstr>
      <vt:lpstr>Arial</vt:lpstr>
      <vt:lpstr>Calibri</vt:lpstr>
      <vt:lpstr>Calibri Light</vt:lpstr>
      <vt:lpstr>Simplified Arabic Fixed</vt:lpstr>
      <vt:lpstr>System Font Regular</vt:lpstr>
      <vt:lpstr>Tw Cen MT</vt:lpstr>
      <vt:lpstr>Office Theme</vt:lpstr>
      <vt:lpstr>PowerPoint Presentation</vt:lpstr>
      <vt:lpstr>CONTEXT</vt:lpstr>
      <vt:lpstr>Data Discovery</vt:lpstr>
      <vt:lpstr>FINAL SOURCES</vt:lpstr>
      <vt:lpstr>PowerPoint Presentation</vt:lpstr>
      <vt:lpstr>PowerPoint Presentation</vt:lpstr>
      <vt:lpstr>Proof Of Concept</vt:lpstr>
      <vt:lpstr>SARS LOAD: TO AWS RDS DB</vt:lpstr>
      <vt:lpstr>SARS: READ SQL &amp; PLOTIFY( )</vt:lpstr>
      <vt:lpstr>Future Research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Panic on two fronts</dc:title>
  <dc:creator>Joana Sean</dc:creator>
  <cp:lastModifiedBy>Joana Sean</cp:lastModifiedBy>
  <cp:revision>7</cp:revision>
  <dcterms:created xsi:type="dcterms:W3CDTF">2020-03-07T19:25:18Z</dcterms:created>
  <dcterms:modified xsi:type="dcterms:W3CDTF">2020-03-07T20:12:03Z</dcterms:modified>
</cp:coreProperties>
</file>